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Lst>
  <p:sldSz cx="9144000" cy="5143500" type="screen16x9"/>
  <p:notesSz cx="6858000" cy="9144000"/>
  <p:embeddedFontLst>
    <p:embeddedFont>
      <p:font typeface="Montserrat" pitchFamily="2" charset="77"/>
      <p:regular r:id="rId29"/>
      <p:bold r:id="rId30"/>
      <p:italic r:id="rId31"/>
      <p:boldItalic r:id="rId32"/>
    </p:embeddedFont>
    <p:embeddedFont>
      <p:font typeface="Montserrat Black" panose="020F0502020204030204" pitchFamily="34" charset="0"/>
      <p:bold r:id="rId33"/>
      <p:italic r:id="rId34"/>
      <p:boldItalic r:id="rId35"/>
    </p:embeddedFont>
    <p:embeddedFont>
      <p:font typeface="Montserrat ExtraBold" panose="020F0502020204030204" pitchFamily="34" charset="0"/>
      <p:bold r:id="rId36"/>
      <p:italic r:id="rId37"/>
      <p:boldItalic r:id="rId38"/>
    </p:embeddedFont>
    <p:embeddedFont>
      <p:font typeface="Noto Sans Symbols"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87"/>
  </p:normalViewPr>
  <p:slideViewPr>
    <p:cSldViewPr snapToGrid="0">
      <p:cViewPr varScale="1">
        <p:scale>
          <a:sx n="150" d="100"/>
          <a:sy n="150" d="100"/>
        </p:scale>
        <p:origin x="62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d0d6c0c9f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31d0d6c0c9f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1d0d6c0c9f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31d0d6c0c9f_2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1d0d6c0c9f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31d0d6c0c9f_2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d0d6c0c9f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31d0d6c0c9f_2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d1265918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31d1265918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d1265918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31d1265918f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1d0d6c0c9f_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31d0d6c0c9f_2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1d1265918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31d1265918f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1d0d6c0c9f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31d0d6c0c9f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1d0d6c0c9f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31d0d6c0c9f_2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d1265918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31d1265918f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d0d6c0c9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31d0d6c0c9f_2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d1265918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31d1265918f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d0d6c0c9f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31d0d6c0c9f_2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1d1265918f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1d1265918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1d0d6c0c9f_2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31d0d6c0c9f_2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1d0d6c0c9f_2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31d0d6c0c9f_2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d0d6c0c9f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31d0d6c0c9f_2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d0d6c0c9f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31d0d6c0c9f_2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1d0d6c0c9f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31d0d6c0c9f_2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d0d6c0c9f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31d0d6c0c9f_2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1d126591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31d1265918f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d1265918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31d1265918f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1d1265918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1d1265918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55" name="Google Shape;55;p14"/>
          <p:cNvSpPr txBox="1">
            <a:spLocks noGrp="1"/>
          </p:cNvSpPr>
          <p:nvPr>
            <p:ph type="body" idx="1"/>
          </p:nvPr>
        </p:nvSpPr>
        <p:spPr>
          <a:xfrm>
            <a:off x="307600" y="4145050"/>
            <a:ext cx="2436000" cy="657600"/>
          </a:xfrm>
          <a:prstGeom prst="rect">
            <a:avLst/>
          </a:prstGeom>
          <a:noFill/>
          <a:ln>
            <a:noFill/>
          </a:ln>
        </p:spPr>
        <p:txBody>
          <a:bodyPr spcFirstLastPara="1" wrap="square" lIns="91425" tIns="91425" rIns="91425" bIns="91425" anchor="t" anchorCtr="0">
            <a:noAutofit/>
          </a:bodyPr>
          <a:lstStyle>
            <a:lvl1pPr marL="457200" lvl="0" indent="-29845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gn="l">
              <a:lnSpc>
                <a:spcPct val="125000"/>
              </a:lnSpc>
              <a:spcBef>
                <a:spcPts val="0"/>
              </a:spcBef>
              <a:spcAft>
                <a:spcPts val="0"/>
              </a:spcAft>
              <a:buClr>
                <a:srgbClr val="FFFFFF"/>
              </a:buClr>
              <a:buSzPts val="1400"/>
              <a:buChar char="○"/>
              <a:defRPr>
                <a:solidFill>
                  <a:srgbClr val="FFFFFF"/>
                </a:solidFill>
              </a:defRPr>
            </a:lvl2pPr>
            <a:lvl3pPr marL="1371600" lvl="2" indent="-317500" algn="l">
              <a:lnSpc>
                <a:spcPct val="125000"/>
              </a:lnSpc>
              <a:spcBef>
                <a:spcPts val="0"/>
              </a:spcBef>
              <a:spcAft>
                <a:spcPts val="0"/>
              </a:spcAft>
              <a:buClr>
                <a:srgbClr val="FFFFFF"/>
              </a:buClr>
              <a:buSzPts val="1400"/>
              <a:buChar char="■"/>
              <a:defRPr>
                <a:solidFill>
                  <a:srgbClr val="FFFFFF"/>
                </a:solidFill>
              </a:defRPr>
            </a:lvl3pPr>
            <a:lvl4pPr marL="1828800" lvl="3" indent="-317500" algn="l">
              <a:lnSpc>
                <a:spcPct val="125000"/>
              </a:lnSpc>
              <a:spcBef>
                <a:spcPts val="0"/>
              </a:spcBef>
              <a:spcAft>
                <a:spcPts val="0"/>
              </a:spcAft>
              <a:buClr>
                <a:srgbClr val="FFFFFF"/>
              </a:buClr>
              <a:buSzPts val="1400"/>
              <a:buChar char="●"/>
              <a:defRPr>
                <a:solidFill>
                  <a:srgbClr val="FFFFFF"/>
                </a:solidFill>
              </a:defRPr>
            </a:lvl4pPr>
            <a:lvl5pPr marL="2286000" lvl="4" indent="-317500" algn="l">
              <a:lnSpc>
                <a:spcPct val="125000"/>
              </a:lnSpc>
              <a:spcBef>
                <a:spcPts val="0"/>
              </a:spcBef>
              <a:spcAft>
                <a:spcPts val="0"/>
              </a:spcAft>
              <a:buClr>
                <a:srgbClr val="FFFFFF"/>
              </a:buClr>
              <a:buSzPts val="1400"/>
              <a:buChar char="○"/>
              <a:defRPr>
                <a:solidFill>
                  <a:srgbClr val="FFFFFF"/>
                </a:solidFill>
              </a:defRPr>
            </a:lvl5pPr>
            <a:lvl6pPr marL="2743200" lvl="5" indent="-317500" algn="l">
              <a:lnSpc>
                <a:spcPct val="125000"/>
              </a:lnSpc>
              <a:spcBef>
                <a:spcPts val="0"/>
              </a:spcBef>
              <a:spcAft>
                <a:spcPts val="0"/>
              </a:spcAft>
              <a:buClr>
                <a:srgbClr val="FFFFFF"/>
              </a:buClr>
              <a:buSzPts val="1400"/>
              <a:buChar char="■"/>
              <a:defRPr>
                <a:solidFill>
                  <a:srgbClr val="FFFFFF"/>
                </a:solidFill>
              </a:defRPr>
            </a:lvl6pPr>
            <a:lvl7pPr marL="3200400" lvl="6" indent="-317500" algn="l">
              <a:lnSpc>
                <a:spcPct val="125000"/>
              </a:lnSpc>
              <a:spcBef>
                <a:spcPts val="0"/>
              </a:spcBef>
              <a:spcAft>
                <a:spcPts val="0"/>
              </a:spcAft>
              <a:buClr>
                <a:srgbClr val="FFFFFF"/>
              </a:buClr>
              <a:buSzPts val="1400"/>
              <a:buChar char="●"/>
              <a:defRPr>
                <a:solidFill>
                  <a:srgbClr val="FFFFFF"/>
                </a:solidFill>
              </a:defRPr>
            </a:lvl7pPr>
            <a:lvl8pPr marL="3657600" lvl="7" indent="-317500" algn="l">
              <a:lnSpc>
                <a:spcPct val="125000"/>
              </a:lnSpc>
              <a:spcBef>
                <a:spcPts val="0"/>
              </a:spcBef>
              <a:spcAft>
                <a:spcPts val="0"/>
              </a:spcAft>
              <a:buClr>
                <a:srgbClr val="FFFFFF"/>
              </a:buClr>
              <a:buSzPts val="1400"/>
              <a:buChar char="○"/>
              <a:defRPr>
                <a:solidFill>
                  <a:srgbClr val="FFFFFF"/>
                </a:solidFill>
              </a:defRPr>
            </a:lvl8pPr>
            <a:lvl9pPr marL="4114800" lvl="8" indent="-317500" algn="l">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56" name="Google Shape;56;p14"/>
          <p:cNvSpPr/>
          <p:nvPr/>
        </p:nvSpPr>
        <p:spPr>
          <a:xfrm>
            <a:off x="-15400" y="-12050"/>
            <a:ext cx="9144000" cy="5183400"/>
          </a:xfrm>
          <a:prstGeom prst="rect">
            <a:avLst/>
          </a:prstGeom>
          <a:solidFill>
            <a:srgbClr val="57068C">
              <a:alpha val="47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txBox="1">
            <a:spLocks noGrp="1"/>
          </p:cNvSpPr>
          <p:nvPr>
            <p:ph type="title"/>
          </p:nvPr>
        </p:nvSpPr>
        <p:spPr>
          <a:xfrm>
            <a:off x="316949" y="18535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58" name="Google Shape;58;p14"/>
          <p:cNvSpPr txBox="1">
            <a:spLocks noGrp="1"/>
          </p:cNvSpPr>
          <p:nvPr>
            <p:ph type="subTitle" idx="2"/>
          </p:nvPr>
        </p:nvSpPr>
        <p:spPr>
          <a:xfrm>
            <a:off x="307600" y="37293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59" name="Google Shape;59;p14"/>
          <p:cNvPicPr preferRelativeResize="0"/>
          <p:nvPr/>
        </p:nvPicPr>
        <p:blipFill rotWithShape="1">
          <a:blip r:embed="rId3">
            <a:alphaModFix/>
          </a:blip>
          <a:srcRect/>
          <a:stretch/>
        </p:blipFill>
        <p:spPr>
          <a:xfrm>
            <a:off x="407175" y="332900"/>
            <a:ext cx="2462839" cy="356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a:stretch/>
        </p:blipFill>
        <p:spPr>
          <a:xfrm>
            <a:off x="0" y="20550"/>
            <a:ext cx="9144000" cy="5143500"/>
          </a:xfrm>
          <a:prstGeom prst="rect">
            <a:avLst/>
          </a:prstGeom>
          <a:noFill/>
          <a:ln>
            <a:noFill/>
          </a:ln>
        </p:spPr>
      </p:pic>
      <p:sp>
        <p:nvSpPr>
          <p:cNvPr id="62" name="Google Shape;62;p15"/>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63" name="Google Shape;63;p15"/>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GB" sz="4200" b="0" i="0" u="none" strike="noStrike" cap="none">
                <a:solidFill>
                  <a:schemeClr val="accent3"/>
                </a:solidFill>
                <a:latin typeface="Montserrat Black"/>
                <a:ea typeface="Montserrat Black"/>
                <a:cs typeface="Montserrat Black"/>
                <a:sym typeface="Montserrat Black"/>
              </a:rPr>
              <a:t>“</a:t>
            </a:r>
            <a:endParaRPr sz="4200" b="0" i="0" u="none" strike="noStrike" cap="none">
              <a:solidFill>
                <a:schemeClr val="accent3"/>
              </a:solidFill>
              <a:latin typeface="Montserrat Black"/>
              <a:ea typeface="Montserrat Black"/>
              <a:cs typeface="Montserrat Black"/>
              <a:sym typeface="Montserrat Black"/>
            </a:endParaRPr>
          </a:p>
        </p:txBody>
      </p:sp>
      <p:cxnSp>
        <p:nvCxnSpPr>
          <p:cNvPr id="64" name="Google Shape;64;p15"/>
          <p:cNvCxnSpPr/>
          <p:nvPr/>
        </p:nvCxnSpPr>
        <p:spPr>
          <a:xfrm>
            <a:off x="4314143" y="4230331"/>
            <a:ext cx="521400" cy="0"/>
          </a:xfrm>
          <a:prstGeom prst="straightConnector1">
            <a:avLst/>
          </a:prstGeom>
          <a:noFill/>
          <a:ln w="76200" cap="flat" cmpd="sng">
            <a:solidFill>
              <a:srgbClr val="8900E1"/>
            </a:solidFill>
            <a:prstDash val="solid"/>
            <a:round/>
            <a:headEnd type="none" w="sm" len="sm"/>
            <a:tailEnd type="none" w="sm" len="sm"/>
          </a:ln>
        </p:spPr>
      </p:cxnSp>
      <p:sp>
        <p:nvSpPr>
          <p:cNvPr id="65" name="Google Shape;65;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pic>
        <p:nvPicPr>
          <p:cNvPr id="66" name="Google Shape;66;p15"/>
          <p:cNvPicPr preferRelativeResize="0"/>
          <p:nvPr/>
        </p:nvPicPr>
        <p:blipFill rotWithShape="1">
          <a:blip r:embed="rId3">
            <a:alphaModFix/>
          </a:blip>
          <a:srcRect/>
          <a:stretch/>
        </p:blipFill>
        <p:spPr>
          <a:xfrm>
            <a:off x="407175" y="4539125"/>
            <a:ext cx="1821750" cy="263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a:stretch/>
        </p:blipFill>
        <p:spPr>
          <a:xfrm>
            <a:off x="-53200" y="14"/>
            <a:ext cx="9289550" cy="5225375"/>
          </a:xfrm>
          <a:prstGeom prst="rect">
            <a:avLst/>
          </a:prstGeom>
          <a:noFill/>
          <a:ln>
            <a:noFill/>
          </a:ln>
        </p:spPr>
      </p:pic>
      <p:pic>
        <p:nvPicPr>
          <p:cNvPr id="69" name="Google Shape;69;p16"/>
          <p:cNvPicPr preferRelativeResize="0"/>
          <p:nvPr/>
        </p:nvPicPr>
        <p:blipFill rotWithShape="1">
          <a:blip r:embed="rId3">
            <a:alphaModFix/>
          </a:blip>
          <a:srcRect/>
          <a:stretch/>
        </p:blipFill>
        <p:spPr>
          <a:xfrm>
            <a:off x="407175" y="332900"/>
            <a:ext cx="2462839" cy="356100"/>
          </a:xfrm>
          <a:prstGeom prst="rect">
            <a:avLst/>
          </a:prstGeom>
          <a:noFill/>
          <a:ln>
            <a:noFill/>
          </a:ln>
        </p:spPr>
      </p:pic>
      <p:sp>
        <p:nvSpPr>
          <p:cNvPr id="70" name="Google Shape;70;p16"/>
          <p:cNvSpPr txBox="1">
            <a:spLocks noGrp="1"/>
          </p:cNvSpPr>
          <p:nvPr>
            <p:ph type="title"/>
          </p:nvPr>
        </p:nvSpPr>
        <p:spPr>
          <a:xfrm>
            <a:off x="316949" y="18535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71" name="Google Shape;71;p16"/>
          <p:cNvSpPr txBox="1">
            <a:spLocks noGrp="1"/>
          </p:cNvSpPr>
          <p:nvPr>
            <p:ph type="subTitle" idx="1"/>
          </p:nvPr>
        </p:nvSpPr>
        <p:spPr>
          <a:xfrm>
            <a:off x="307600" y="37293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74" name="Google Shape;74;p17" descr=" "/>
          <p:cNvCxnSpPr/>
          <p:nvPr/>
        </p:nvCxnSpPr>
        <p:spPr>
          <a:xfrm>
            <a:off x="407168" y="2618527"/>
            <a:ext cx="521400" cy="0"/>
          </a:xfrm>
          <a:prstGeom prst="straightConnector1">
            <a:avLst/>
          </a:prstGeom>
          <a:noFill/>
          <a:ln w="76200" cap="flat" cmpd="sng">
            <a:solidFill>
              <a:srgbClr val="8900E1"/>
            </a:solidFill>
            <a:prstDash val="solid"/>
            <a:round/>
            <a:headEnd type="none" w="sm" len="sm"/>
            <a:tailEnd type="none" w="sm" len="sm"/>
          </a:ln>
        </p:spPr>
      </p:cxnSp>
      <p:sp>
        <p:nvSpPr>
          <p:cNvPr id="75" name="Google Shape;75;p17"/>
          <p:cNvSpPr txBox="1">
            <a:spLocks noGrp="1"/>
          </p:cNvSpPr>
          <p:nvPr>
            <p:ph type="title"/>
          </p:nvPr>
        </p:nvSpPr>
        <p:spPr>
          <a:xfrm>
            <a:off x="316950" y="457200"/>
            <a:ext cx="8520600" cy="18417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a:endParaRPr/>
          </a:p>
        </p:txBody>
      </p:sp>
      <p:pic>
        <p:nvPicPr>
          <p:cNvPr id="77" name="Google Shape;77;p17"/>
          <p:cNvPicPr preferRelativeResize="0"/>
          <p:nvPr/>
        </p:nvPicPr>
        <p:blipFill rotWithShape="1">
          <a:blip r:embed="rId3">
            <a:alphaModFix/>
          </a:blip>
          <a:srcRect/>
          <a:stretch/>
        </p:blipFill>
        <p:spPr>
          <a:xfrm>
            <a:off x="279000" y="4572250"/>
            <a:ext cx="1592624" cy="2302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80" name="Google Shape;80;p18"/>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1600"/>
              </a:spcBef>
              <a:spcAft>
                <a:spcPts val="0"/>
              </a:spcAft>
              <a:buSzPts val="1400"/>
              <a:buChar char="○"/>
              <a:defRPr/>
            </a:lvl2pPr>
            <a:lvl3pPr marL="1371600" lvl="2" indent="-317500" algn="l">
              <a:lnSpc>
                <a:spcPct val="125000"/>
              </a:lnSpc>
              <a:spcBef>
                <a:spcPts val="1600"/>
              </a:spcBef>
              <a:spcAft>
                <a:spcPts val="0"/>
              </a:spcAft>
              <a:buSzPts val="1400"/>
              <a:buChar char="■"/>
              <a:defRPr/>
            </a:lvl3pPr>
            <a:lvl4pPr marL="1828800" lvl="3" indent="-317500" algn="l">
              <a:lnSpc>
                <a:spcPct val="125000"/>
              </a:lnSpc>
              <a:spcBef>
                <a:spcPts val="1600"/>
              </a:spcBef>
              <a:spcAft>
                <a:spcPts val="0"/>
              </a:spcAft>
              <a:buSzPts val="1400"/>
              <a:buChar char="●"/>
              <a:defRPr/>
            </a:lvl4pPr>
            <a:lvl5pPr marL="2286000" lvl="4" indent="-317500" algn="l">
              <a:lnSpc>
                <a:spcPct val="125000"/>
              </a:lnSpc>
              <a:spcBef>
                <a:spcPts val="1600"/>
              </a:spcBef>
              <a:spcAft>
                <a:spcPts val="0"/>
              </a:spcAft>
              <a:buSzPts val="1400"/>
              <a:buChar char="○"/>
              <a:defRPr/>
            </a:lvl5pPr>
            <a:lvl6pPr marL="2743200" lvl="5" indent="-317500" algn="l">
              <a:lnSpc>
                <a:spcPct val="125000"/>
              </a:lnSpc>
              <a:spcBef>
                <a:spcPts val="1600"/>
              </a:spcBef>
              <a:spcAft>
                <a:spcPts val="0"/>
              </a:spcAft>
              <a:buSzPts val="1400"/>
              <a:buChar char="■"/>
              <a:defRPr/>
            </a:lvl6pPr>
            <a:lvl7pPr marL="3200400" lvl="6" indent="-317500" algn="l">
              <a:lnSpc>
                <a:spcPct val="125000"/>
              </a:lnSpc>
              <a:spcBef>
                <a:spcPts val="1600"/>
              </a:spcBef>
              <a:spcAft>
                <a:spcPts val="0"/>
              </a:spcAft>
              <a:buSzPts val="1400"/>
              <a:buChar char="●"/>
              <a:defRPr/>
            </a:lvl7pPr>
            <a:lvl8pPr marL="3657600" lvl="7" indent="-317500" algn="l">
              <a:lnSpc>
                <a:spcPct val="125000"/>
              </a:lnSpc>
              <a:spcBef>
                <a:spcPts val="1600"/>
              </a:spcBef>
              <a:spcAft>
                <a:spcPts val="0"/>
              </a:spcAft>
              <a:buSzPts val="1400"/>
              <a:buChar char="○"/>
              <a:defRPr/>
            </a:lvl8pPr>
            <a:lvl9pPr marL="4114800" lvl="8" indent="-317500" algn="l">
              <a:lnSpc>
                <a:spcPct val="125000"/>
              </a:lnSpc>
              <a:spcBef>
                <a:spcPts val="1600"/>
              </a:spcBef>
              <a:spcAft>
                <a:spcPts val="1600"/>
              </a:spcAft>
              <a:buSzPts val="1400"/>
              <a:buChar char="■"/>
              <a:defRPr/>
            </a:lvl9pPr>
          </a:lstStyle>
          <a:p>
            <a:endParaRPr/>
          </a:p>
        </p:txBody>
      </p:sp>
      <p:sp>
        <p:nvSpPr>
          <p:cNvPr id="81" name="Google Shape;81;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82" name="Google Shape;82;p18"/>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83" name="Google Shape;83;p18"/>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311700" y="445025"/>
            <a:ext cx="84249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86" name="Google Shape;86;p19"/>
          <p:cNvSpPr txBox="1">
            <a:spLocks noGrp="1"/>
          </p:cNvSpPr>
          <p:nvPr>
            <p:ph type="body" idx="1"/>
          </p:nvPr>
        </p:nvSpPr>
        <p:spPr>
          <a:xfrm>
            <a:off x="1376250"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87" name="Google Shape;87;p19"/>
          <p:cNvSpPr txBox="1">
            <a:spLocks noGrp="1"/>
          </p:cNvSpPr>
          <p:nvPr>
            <p:ph type="body" idx="2"/>
          </p:nvPr>
        </p:nvSpPr>
        <p:spPr>
          <a:xfrm>
            <a:off x="5051175"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88" name="Google Shape;88;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89" name="Google Shape;89;p19"/>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90" name="Google Shape;90;p19"/>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93" name="Google Shape;93;p2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94" name="Google Shape;94;p20"/>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95" name="Google Shape;95;p20"/>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311700" y="426408"/>
            <a:ext cx="4308300" cy="10593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98" name="Google Shape;98;p21"/>
          <p:cNvSpPr txBox="1">
            <a:spLocks noGrp="1"/>
          </p:cNvSpPr>
          <p:nvPr>
            <p:ph type="body" idx="1"/>
          </p:nvPr>
        </p:nvSpPr>
        <p:spPr>
          <a:xfrm>
            <a:off x="311700" y="1646230"/>
            <a:ext cx="3350400" cy="24189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99" name="Google Shape;99;p2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00" name="Google Shape;100;p21"/>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101" name="Google Shape;101;p21"/>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102"/>
        <p:cNvGrpSpPr/>
        <p:nvPr/>
      </p:nvGrpSpPr>
      <p:grpSpPr>
        <a:xfrm>
          <a:off x="0" y="0"/>
          <a:ext cx="0" cy="0"/>
          <a:chOff x="0" y="0"/>
          <a:chExt cx="0" cy="0"/>
        </a:xfrm>
      </p:grpSpPr>
      <p:pic>
        <p:nvPicPr>
          <p:cNvPr id="103" name="Google Shape;103;p2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4" name="Google Shape;104;p22"/>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sp>
        <p:nvSpPr>
          <p:cNvPr id="105" name="Google Shape;105;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06" name="Google Shape;106;p22"/>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23"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3"/>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0" name="Google Shape;110;p23"/>
          <p:cNvSpPr txBox="1">
            <a:spLocks noGrp="1"/>
          </p:cNvSpPr>
          <p:nvPr>
            <p:ph type="subTitle" idx="1"/>
          </p:nvPr>
        </p:nvSpPr>
        <p:spPr>
          <a:xfrm>
            <a:off x="294375" y="2803075"/>
            <a:ext cx="3955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1" name="Google Shape;111;p23"/>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2" name="Google Shape;112;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13" name="Google Shape;113;p23"/>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11700" y="445025"/>
            <a:ext cx="38031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16" name="Google Shape;116;p24"/>
          <p:cNvSpPr txBox="1">
            <a:spLocks noGrp="1"/>
          </p:cNvSpPr>
          <p:nvPr>
            <p:ph type="body" idx="1"/>
          </p:nvPr>
        </p:nvSpPr>
        <p:spPr>
          <a:xfrm>
            <a:off x="311700" y="2750150"/>
            <a:ext cx="3466500" cy="1522500"/>
          </a:xfrm>
          <a:prstGeom prst="rect">
            <a:avLst/>
          </a:prstGeom>
          <a:noFill/>
          <a:ln>
            <a:noFill/>
          </a:ln>
        </p:spPr>
        <p:txBody>
          <a:bodyPr spcFirstLastPara="1" wrap="square" lIns="91425" tIns="91425" rIns="91425" bIns="91425" anchor="b" anchorCtr="0">
            <a:noAutofit/>
          </a:bodyPr>
          <a:lstStyle>
            <a:lvl1pPr marL="457200" lvl="0" indent="-298450" algn="l">
              <a:lnSpc>
                <a:spcPct val="125000"/>
              </a:lnSpc>
              <a:spcBef>
                <a:spcPts val="0"/>
              </a:spcBef>
              <a:spcAft>
                <a:spcPts val="0"/>
              </a:spcAft>
              <a:buSzPts val="1100"/>
              <a:buChar char="●"/>
              <a:defRPr sz="1100"/>
            </a:lvl1pPr>
            <a:lvl2pPr marL="914400" lvl="1" indent="-298450" algn="l">
              <a:lnSpc>
                <a:spcPct val="125000"/>
              </a:lnSpc>
              <a:spcBef>
                <a:spcPts val="0"/>
              </a:spcBef>
              <a:spcAft>
                <a:spcPts val="0"/>
              </a:spcAft>
              <a:buSzPts val="1100"/>
              <a:buChar char="○"/>
              <a:defRPr sz="1100"/>
            </a:lvl2pPr>
            <a:lvl3pPr marL="1371600" lvl="2" indent="-298450" algn="l">
              <a:lnSpc>
                <a:spcPct val="125000"/>
              </a:lnSpc>
              <a:spcBef>
                <a:spcPts val="0"/>
              </a:spcBef>
              <a:spcAft>
                <a:spcPts val="0"/>
              </a:spcAft>
              <a:buSzPts val="1100"/>
              <a:buChar char="■"/>
              <a:defRPr sz="1100"/>
            </a:lvl3pPr>
            <a:lvl4pPr marL="1828800" lvl="3" indent="-298450" algn="l">
              <a:lnSpc>
                <a:spcPct val="125000"/>
              </a:lnSpc>
              <a:spcBef>
                <a:spcPts val="0"/>
              </a:spcBef>
              <a:spcAft>
                <a:spcPts val="0"/>
              </a:spcAft>
              <a:buSzPts val="1100"/>
              <a:buChar char="●"/>
              <a:defRPr sz="1100"/>
            </a:lvl4pPr>
            <a:lvl5pPr marL="2286000" lvl="4" indent="-298450" algn="l">
              <a:lnSpc>
                <a:spcPct val="125000"/>
              </a:lnSpc>
              <a:spcBef>
                <a:spcPts val="0"/>
              </a:spcBef>
              <a:spcAft>
                <a:spcPts val="0"/>
              </a:spcAft>
              <a:buSzPts val="1100"/>
              <a:buChar char="○"/>
              <a:defRPr sz="1100"/>
            </a:lvl5pPr>
            <a:lvl6pPr marL="2743200" lvl="5" indent="-298450" algn="l">
              <a:lnSpc>
                <a:spcPct val="125000"/>
              </a:lnSpc>
              <a:spcBef>
                <a:spcPts val="0"/>
              </a:spcBef>
              <a:spcAft>
                <a:spcPts val="0"/>
              </a:spcAft>
              <a:buSzPts val="1100"/>
              <a:buChar char="■"/>
              <a:defRPr sz="1100"/>
            </a:lvl6pPr>
            <a:lvl7pPr marL="3200400" lvl="6" indent="-298450" algn="l">
              <a:lnSpc>
                <a:spcPct val="125000"/>
              </a:lnSpc>
              <a:spcBef>
                <a:spcPts val="0"/>
              </a:spcBef>
              <a:spcAft>
                <a:spcPts val="0"/>
              </a:spcAft>
              <a:buSzPts val="1100"/>
              <a:buChar char="●"/>
              <a:defRPr sz="1100"/>
            </a:lvl7pPr>
            <a:lvl8pPr marL="3657600" lvl="7" indent="-298450" algn="l">
              <a:lnSpc>
                <a:spcPct val="125000"/>
              </a:lnSpc>
              <a:spcBef>
                <a:spcPts val="0"/>
              </a:spcBef>
              <a:spcAft>
                <a:spcPts val="0"/>
              </a:spcAft>
              <a:buSzPts val="1100"/>
              <a:buChar char="○"/>
              <a:defRPr sz="1100"/>
            </a:lvl8pPr>
            <a:lvl9pPr marL="4114800" lvl="8" indent="-298450" algn="l">
              <a:lnSpc>
                <a:spcPct val="125000"/>
              </a:lnSpc>
              <a:spcBef>
                <a:spcPts val="0"/>
              </a:spcBef>
              <a:spcAft>
                <a:spcPts val="0"/>
              </a:spcAft>
              <a:buSzPts val="1100"/>
              <a:buChar char="■"/>
              <a:defRPr sz="1100"/>
            </a:lvl9pPr>
          </a:lstStyle>
          <a:p>
            <a:endParaRPr/>
          </a:p>
        </p:txBody>
      </p:sp>
      <p:sp>
        <p:nvSpPr>
          <p:cNvPr id="117" name="Google Shape;117;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18" name="Google Shape;118;p24"/>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119" name="Google Shape;119;p24"/>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122" name="Google Shape;122;p25"/>
          <p:cNvSpPr txBox="1">
            <a:spLocks noGrp="1"/>
          </p:cNvSpPr>
          <p:nvPr>
            <p:ph type="title"/>
          </p:nvPr>
        </p:nvSpPr>
        <p:spPr>
          <a:xfrm>
            <a:off x="311700" y="3564945"/>
            <a:ext cx="44913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pic>
        <p:nvPicPr>
          <p:cNvPr id="123" name="Google Shape;123;p25"/>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26" name="Google Shape;126;p26"/>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GB" sz="4200" b="0" i="0" u="none" strike="noStrike" cap="none">
                <a:solidFill>
                  <a:schemeClr val="accent3"/>
                </a:solidFill>
                <a:latin typeface="Montserrat Black"/>
                <a:ea typeface="Montserrat Black"/>
                <a:cs typeface="Montserrat Black"/>
                <a:sym typeface="Montserrat Black"/>
              </a:rPr>
              <a:t>“</a:t>
            </a:r>
            <a:endParaRPr sz="4200" b="0" i="0" u="none" strike="noStrike" cap="none">
              <a:solidFill>
                <a:schemeClr val="accent3"/>
              </a:solidFill>
              <a:latin typeface="Montserrat Black"/>
              <a:ea typeface="Montserrat Black"/>
              <a:cs typeface="Montserrat Black"/>
              <a:sym typeface="Montserrat Black"/>
            </a:endParaRPr>
          </a:p>
        </p:txBody>
      </p:sp>
      <p:cxnSp>
        <p:nvCxnSpPr>
          <p:cNvPr id="127" name="Google Shape;127;p26"/>
          <p:cNvCxnSpPr/>
          <p:nvPr/>
        </p:nvCxnSpPr>
        <p:spPr>
          <a:xfrm>
            <a:off x="4314143" y="4230331"/>
            <a:ext cx="521400" cy="0"/>
          </a:xfrm>
          <a:prstGeom prst="straightConnector1">
            <a:avLst/>
          </a:prstGeom>
          <a:noFill/>
          <a:ln w="76200" cap="flat" cmpd="sng">
            <a:solidFill>
              <a:srgbClr val="8900E1"/>
            </a:solidFill>
            <a:prstDash val="solid"/>
            <a:round/>
            <a:headEnd type="none" w="sm" len="sm"/>
            <a:tailEnd type="none" w="sm" len="sm"/>
          </a:ln>
        </p:spPr>
      </p:cxnSp>
      <p:sp>
        <p:nvSpPr>
          <p:cNvPr id="128" name="Google Shape;128;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pic>
        <p:nvPicPr>
          <p:cNvPr id="129" name="Google Shape;129;p26"/>
          <p:cNvPicPr preferRelativeResize="0"/>
          <p:nvPr/>
        </p:nvPicPr>
        <p:blipFill rotWithShape="1">
          <a:blip r:embed="rId2">
            <a:alphaModFix/>
          </a:blip>
          <a:srcRect/>
          <a:stretch/>
        </p:blipFill>
        <p:spPr>
          <a:xfrm>
            <a:off x="407175" y="4539125"/>
            <a:ext cx="1821750" cy="263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130"/>
        <p:cNvGrpSpPr/>
        <p:nvPr/>
      </p:nvGrpSpPr>
      <p:grpSpPr>
        <a:xfrm>
          <a:off x="0" y="0"/>
          <a:ext cx="0" cy="0"/>
          <a:chOff x="0" y="0"/>
          <a:chExt cx="0" cy="0"/>
        </a:xfrm>
      </p:grpSpPr>
      <p:pic>
        <p:nvPicPr>
          <p:cNvPr id="131" name="Google Shape;131;p27"/>
          <p:cNvPicPr preferRelativeResize="0"/>
          <p:nvPr/>
        </p:nvPicPr>
        <p:blipFill rotWithShape="1">
          <a:blip r:embed="rId2">
            <a:alphaModFix/>
          </a:blip>
          <a:srcRect/>
          <a:stretch/>
        </p:blipFill>
        <p:spPr>
          <a:xfrm>
            <a:off x="2850" y="0"/>
            <a:ext cx="9144000" cy="5143500"/>
          </a:xfrm>
          <a:prstGeom prst="rect">
            <a:avLst/>
          </a:prstGeom>
          <a:noFill/>
          <a:ln>
            <a:noFill/>
          </a:ln>
        </p:spPr>
      </p:pic>
      <p:sp>
        <p:nvSpPr>
          <p:cNvPr id="132" name="Google Shape;132;p27"/>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33" name="Google Shape;133;p27"/>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GB" sz="4200" b="0" i="0" u="none" strike="noStrike" cap="none">
                <a:solidFill>
                  <a:schemeClr val="accent3"/>
                </a:solidFill>
                <a:latin typeface="Montserrat Black"/>
                <a:ea typeface="Montserrat Black"/>
                <a:cs typeface="Montserrat Black"/>
                <a:sym typeface="Montserrat Black"/>
              </a:rPr>
              <a:t>“</a:t>
            </a:r>
            <a:endParaRPr sz="4200" b="0" i="0" u="none" strike="noStrike" cap="none">
              <a:solidFill>
                <a:schemeClr val="accent3"/>
              </a:solidFill>
              <a:latin typeface="Montserrat Black"/>
              <a:ea typeface="Montserrat Black"/>
              <a:cs typeface="Montserrat Black"/>
              <a:sym typeface="Montserrat Black"/>
            </a:endParaRPr>
          </a:p>
        </p:txBody>
      </p:sp>
      <p:cxnSp>
        <p:nvCxnSpPr>
          <p:cNvPr id="134" name="Google Shape;134;p27"/>
          <p:cNvCxnSpPr/>
          <p:nvPr/>
        </p:nvCxnSpPr>
        <p:spPr>
          <a:xfrm>
            <a:off x="4314143" y="4230331"/>
            <a:ext cx="521400" cy="0"/>
          </a:xfrm>
          <a:prstGeom prst="straightConnector1">
            <a:avLst/>
          </a:prstGeom>
          <a:noFill/>
          <a:ln w="76200" cap="flat" cmpd="sng">
            <a:solidFill>
              <a:srgbClr val="8900E1"/>
            </a:solidFill>
            <a:prstDash val="solid"/>
            <a:round/>
            <a:headEnd type="none" w="sm" len="sm"/>
            <a:tailEnd type="none" w="sm" len="sm"/>
          </a:ln>
        </p:spPr>
      </p:cxnSp>
      <p:sp>
        <p:nvSpPr>
          <p:cNvPr id="135" name="Google Shape;135;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pic>
        <p:nvPicPr>
          <p:cNvPr id="136" name="Google Shape;136;p27"/>
          <p:cNvPicPr preferRelativeResize="0"/>
          <p:nvPr/>
        </p:nvPicPr>
        <p:blipFill rotWithShape="1">
          <a:blip r:embed="rId3">
            <a:alphaModFix/>
          </a:blip>
          <a:srcRect/>
          <a:stretch/>
        </p:blipFill>
        <p:spPr>
          <a:xfrm>
            <a:off x="407175" y="4539125"/>
            <a:ext cx="1821750" cy="263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1 1">
  <p:cSld name="CUSTOM_1_1_1_1">
    <p:bg>
      <p:bgPr>
        <a:solidFill>
          <a:schemeClr val="dk1"/>
        </a:solidFill>
        <a:effectLst/>
      </p:bgPr>
    </p:bg>
    <p:spTree>
      <p:nvGrpSpPr>
        <p:cNvPr id="1" name="Shape 137"/>
        <p:cNvGrpSpPr/>
        <p:nvPr/>
      </p:nvGrpSpPr>
      <p:grpSpPr>
        <a:xfrm>
          <a:off x="0" y="0"/>
          <a:ext cx="0" cy="0"/>
          <a:chOff x="0" y="0"/>
          <a:chExt cx="0" cy="0"/>
        </a:xfrm>
      </p:grpSpPr>
      <p:pic>
        <p:nvPicPr>
          <p:cNvPr id="138" name="Google Shape;138;p28"/>
          <p:cNvPicPr preferRelativeResize="0"/>
          <p:nvPr/>
        </p:nvPicPr>
        <p:blipFill rotWithShape="1">
          <a:blip r:embed="rId2">
            <a:alphaModFix/>
          </a:blip>
          <a:srcRect/>
          <a:stretch/>
        </p:blipFill>
        <p:spPr>
          <a:xfrm>
            <a:off x="2850" y="0"/>
            <a:ext cx="9144000" cy="5143500"/>
          </a:xfrm>
          <a:prstGeom prst="rect">
            <a:avLst/>
          </a:prstGeom>
          <a:noFill/>
          <a:ln>
            <a:noFill/>
          </a:ln>
        </p:spPr>
      </p:pic>
      <p:sp>
        <p:nvSpPr>
          <p:cNvPr id="139" name="Google Shape;139;p28"/>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40" name="Google Shape;140;p28"/>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GB" sz="4200" b="0" i="0" u="none" strike="noStrike" cap="none">
                <a:solidFill>
                  <a:schemeClr val="accent3"/>
                </a:solidFill>
                <a:latin typeface="Montserrat Black"/>
                <a:ea typeface="Montserrat Black"/>
                <a:cs typeface="Montserrat Black"/>
                <a:sym typeface="Montserrat Black"/>
              </a:rPr>
              <a:t>“</a:t>
            </a:r>
            <a:endParaRPr sz="4200" b="0" i="0" u="none" strike="noStrike" cap="none">
              <a:solidFill>
                <a:schemeClr val="accent3"/>
              </a:solidFill>
              <a:latin typeface="Montserrat Black"/>
              <a:ea typeface="Montserrat Black"/>
              <a:cs typeface="Montserrat Black"/>
              <a:sym typeface="Montserrat Black"/>
            </a:endParaRPr>
          </a:p>
        </p:txBody>
      </p:sp>
      <p:cxnSp>
        <p:nvCxnSpPr>
          <p:cNvPr id="141" name="Google Shape;141;p28"/>
          <p:cNvCxnSpPr/>
          <p:nvPr/>
        </p:nvCxnSpPr>
        <p:spPr>
          <a:xfrm>
            <a:off x="4314143" y="4230331"/>
            <a:ext cx="521400" cy="0"/>
          </a:xfrm>
          <a:prstGeom prst="straightConnector1">
            <a:avLst/>
          </a:prstGeom>
          <a:noFill/>
          <a:ln w="76200" cap="flat" cmpd="sng">
            <a:solidFill>
              <a:srgbClr val="8900E1"/>
            </a:solidFill>
            <a:prstDash val="solid"/>
            <a:round/>
            <a:headEnd type="none" w="sm" len="sm"/>
            <a:tailEnd type="none" w="sm" len="sm"/>
          </a:ln>
        </p:spPr>
      </p:cxnSp>
      <p:sp>
        <p:nvSpPr>
          <p:cNvPr id="142" name="Google Shape;142;p2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pic>
        <p:nvPicPr>
          <p:cNvPr id="143" name="Google Shape;143;p28"/>
          <p:cNvPicPr preferRelativeResize="0"/>
          <p:nvPr/>
        </p:nvPicPr>
        <p:blipFill rotWithShape="1">
          <a:blip r:embed="rId3">
            <a:alphaModFix/>
          </a:blip>
          <a:srcRect/>
          <a:stretch/>
        </p:blipFill>
        <p:spPr>
          <a:xfrm>
            <a:off x="407175" y="4539125"/>
            <a:ext cx="1821750" cy="263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4"/>
        <p:cNvGrpSpPr/>
        <p:nvPr/>
      </p:nvGrpSpPr>
      <p:grpSpPr>
        <a:xfrm>
          <a:off x="0" y="0"/>
          <a:ext cx="0" cy="0"/>
          <a:chOff x="0" y="0"/>
          <a:chExt cx="0" cy="0"/>
        </a:xfrm>
      </p:grpSpPr>
      <p:sp>
        <p:nvSpPr>
          <p:cNvPr id="145" name="Google Shape;145;p29"/>
          <p:cNvSpPr txBox="1">
            <a:spLocks noGrp="1"/>
          </p:cNvSpPr>
          <p:nvPr>
            <p:ph type="title" hasCustomPrompt="1"/>
          </p:nvPr>
        </p:nvSpPr>
        <p:spPr>
          <a:xfrm>
            <a:off x="311700" y="407700"/>
            <a:ext cx="8520600" cy="193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6" name="Google Shape;146;p29"/>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sp>
        <p:nvSpPr>
          <p:cNvPr id="147" name="Google Shape;147;p2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148" name="Google Shape;148;p29"/>
          <p:cNvSpPr txBox="1">
            <a:spLocks noGrp="1"/>
          </p:cNvSpPr>
          <p:nvPr>
            <p:ph type="subTitle" idx="2"/>
          </p:nvPr>
        </p:nvSpPr>
        <p:spPr>
          <a:xfrm>
            <a:off x="407175" y="2537800"/>
            <a:ext cx="8329200" cy="71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a:solidFill>
                  <a:schemeClr val="accent3"/>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149" name="Google Shape;149;p29"/>
          <p:cNvPicPr preferRelativeResize="0"/>
          <p:nvPr/>
        </p:nvPicPr>
        <p:blipFill rotWithShape="1">
          <a:blip r:embed="rId2">
            <a:alphaModFix/>
          </a:blip>
          <a:srcRect/>
          <a:stretch/>
        </p:blipFill>
        <p:spPr>
          <a:xfrm>
            <a:off x="0" y="0"/>
            <a:ext cx="9118029" cy="307200"/>
          </a:xfrm>
          <a:prstGeom prst="rect">
            <a:avLst/>
          </a:prstGeom>
          <a:noFill/>
          <a:ln>
            <a:noFill/>
          </a:ln>
        </p:spPr>
      </p:pic>
      <p:pic>
        <p:nvPicPr>
          <p:cNvPr id="150" name="Google Shape;150;p29"/>
          <p:cNvPicPr preferRelativeResize="0"/>
          <p:nvPr/>
        </p:nvPicPr>
        <p:blipFill rotWithShape="1">
          <a:blip r:embed="rId3">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51"/>
        <p:cNvGrpSpPr/>
        <p:nvPr/>
      </p:nvGrpSpPr>
      <p:grpSpPr>
        <a:xfrm>
          <a:off x="0" y="0"/>
          <a:ext cx="0" cy="0"/>
          <a:chOff x="0" y="0"/>
          <a:chExt cx="0" cy="0"/>
        </a:xfrm>
      </p:grpSpPr>
      <p:sp>
        <p:nvSpPr>
          <p:cNvPr id="152" name="Google Shape;152;p3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53" name="Google Shape;153;p30"/>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58"/>
        <p:cNvGrpSpPr/>
        <p:nvPr/>
      </p:nvGrpSpPr>
      <p:grpSpPr>
        <a:xfrm>
          <a:off x="0" y="0"/>
          <a:ext cx="0" cy="0"/>
          <a:chOff x="0" y="0"/>
          <a:chExt cx="0" cy="0"/>
        </a:xfrm>
      </p:grpSpPr>
      <p:cxnSp>
        <p:nvCxnSpPr>
          <p:cNvPr id="159" name="Google Shape;159;p33" descr=" "/>
          <p:cNvCxnSpPr/>
          <p:nvPr/>
        </p:nvCxnSpPr>
        <p:spPr>
          <a:xfrm>
            <a:off x="407168" y="2618527"/>
            <a:ext cx="521400" cy="0"/>
          </a:xfrm>
          <a:prstGeom prst="straightConnector1">
            <a:avLst/>
          </a:prstGeom>
          <a:noFill/>
          <a:ln w="76200" cap="flat" cmpd="sng">
            <a:solidFill>
              <a:srgbClr val="9A6ABA"/>
            </a:solidFill>
            <a:prstDash val="solid"/>
            <a:round/>
            <a:headEnd type="none" w="sm" len="sm"/>
            <a:tailEnd type="none" w="sm" len="sm"/>
          </a:ln>
        </p:spPr>
      </p:cxnSp>
      <p:sp>
        <p:nvSpPr>
          <p:cNvPr id="160" name="Google Shape;160;p33"/>
          <p:cNvSpPr txBox="1">
            <a:spLocks noGrp="1"/>
          </p:cNvSpPr>
          <p:nvPr>
            <p:ph type="title"/>
          </p:nvPr>
        </p:nvSpPr>
        <p:spPr>
          <a:xfrm>
            <a:off x="316950" y="457200"/>
            <a:ext cx="8520600" cy="18417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161" name="Google Shape;161;p33"/>
          <p:cNvSpPr txBox="1">
            <a:spLocks noGrp="1"/>
          </p:cNvSpPr>
          <p:nvPr>
            <p:ph type="subTitle" idx="1"/>
          </p:nvPr>
        </p:nvSpPr>
        <p:spPr>
          <a:xfrm>
            <a:off x="316950" y="2938025"/>
            <a:ext cx="40317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a:endParaRPr/>
          </a:p>
        </p:txBody>
      </p:sp>
      <p:pic>
        <p:nvPicPr>
          <p:cNvPr id="162" name="Google Shape;162;p33"/>
          <p:cNvPicPr preferRelativeResize="0"/>
          <p:nvPr/>
        </p:nvPicPr>
        <p:blipFill rotWithShape="1">
          <a:blip r:embed="rId2">
            <a:alphaModFix/>
          </a:blip>
          <a:srcRect/>
          <a:stretch/>
        </p:blipFill>
        <p:spPr>
          <a:xfrm>
            <a:off x="407175" y="4539125"/>
            <a:ext cx="1821750"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311700" y="445025"/>
            <a:ext cx="84249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65" name="Google Shape;165;p34"/>
          <p:cNvSpPr txBox="1">
            <a:spLocks noGrp="1"/>
          </p:cNvSpPr>
          <p:nvPr>
            <p:ph type="body" idx="1"/>
          </p:nvPr>
        </p:nvSpPr>
        <p:spPr>
          <a:xfrm>
            <a:off x="1376250"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166" name="Google Shape;166;p34"/>
          <p:cNvSpPr txBox="1">
            <a:spLocks noGrp="1"/>
          </p:cNvSpPr>
          <p:nvPr>
            <p:ph type="body" idx="2"/>
          </p:nvPr>
        </p:nvSpPr>
        <p:spPr>
          <a:xfrm>
            <a:off x="5051175" y="1828800"/>
            <a:ext cx="3330300" cy="24471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167" name="Google Shape;167;p3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68" name="Google Shape;168;p34"/>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171" name="Google Shape;171;p3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72" name="Google Shape;172;p35"/>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3"/>
        <p:cNvGrpSpPr/>
        <p:nvPr/>
      </p:nvGrpSpPr>
      <p:grpSpPr>
        <a:xfrm>
          <a:off x="0" y="0"/>
          <a:ext cx="0" cy="0"/>
          <a:chOff x="0" y="0"/>
          <a:chExt cx="0" cy="0"/>
        </a:xfrm>
      </p:grpSpPr>
      <p:sp>
        <p:nvSpPr>
          <p:cNvPr id="174" name="Google Shape;174;p36"/>
          <p:cNvSpPr txBox="1">
            <a:spLocks noGrp="1"/>
          </p:cNvSpPr>
          <p:nvPr>
            <p:ph type="title"/>
          </p:nvPr>
        </p:nvSpPr>
        <p:spPr>
          <a:xfrm>
            <a:off x="311700" y="426408"/>
            <a:ext cx="4308300" cy="10593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175" name="Google Shape;175;p36"/>
          <p:cNvSpPr txBox="1">
            <a:spLocks noGrp="1"/>
          </p:cNvSpPr>
          <p:nvPr>
            <p:ph type="body" idx="1"/>
          </p:nvPr>
        </p:nvSpPr>
        <p:spPr>
          <a:xfrm>
            <a:off x="311700" y="1646230"/>
            <a:ext cx="3350400" cy="2418900"/>
          </a:xfrm>
          <a:prstGeom prst="rect">
            <a:avLst/>
          </a:prstGeom>
          <a:noFill/>
          <a:ln>
            <a:noFill/>
          </a:ln>
        </p:spPr>
        <p:txBody>
          <a:bodyPr spcFirstLastPara="1" wrap="square" lIns="91425" tIns="91425" rIns="91425" bIns="91425" anchor="t" anchorCtr="0">
            <a:noAutofit/>
          </a:bodyPr>
          <a:lstStyle>
            <a:lvl1pPr marL="457200" lvl="0" indent="-304800" algn="l">
              <a:lnSpc>
                <a:spcPct val="125000"/>
              </a:lnSpc>
              <a:spcBef>
                <a:spcPts val="0"/>
              </a:spcBef>
              <a:spcAft>
                <a:spcPts val="0"/>
              </a:spcAft>
              <a:buSzPts val="1200"/>
              <a:buChar char="●"/>
              <a:defRPr sz="1200"/>
            </a:lvl1pPr>
            <a:lvl2pPr marL="914400" lvl="1" indent="-304800" algn="l">
              <a:lnSpc>
                <a:spcPct val="125000"/>
              </a:lnSpc>
              <a:spcBef>
                <a:spcPts val="1600"/>
              </a:spcBef>
              <a:spcAft>
                <a:spcPts val="0"/>
              </a:spcAft>
              <a:buSzPts val="1200"/>
              <a:buChar char="○"/>
              <a:defRPr sz="1200"/>
            </a:lvl2pPr>
            <a:lvl3pPr marL="1371600" lvl="2" indent="-304800" algn="l">
              <a:lnSpc>
                <a:spcPct val="125000"/>
              </a:lnSpc>
              <a:spcBef>
                <a:spcPts val="1600"/>
              </a:spcBef>
              <a:spcAft>
                <a:spcPts val="0"/>
              </a:spcAft>
              <a:buSzPts val="1200"/>
              <a:buChar char="■"/>
              <a:defRPr sz="1200"/>
            </a:lvl3pPr>
            <a:lvl4pPr marL="1828800" lvl="3" indent="-304800" algn="l">
              <a:lnSpc>
                <a:spcPct val="125000"/>
              </a:lnSpc>
              <a:spcBef>
                <a:spcPts val="1600"/>
              </a:spcBef>
              <a:spcAft>
                <a:spcPts val="0"/>
              </a:spcAft>
              <a:buSzPts val="1200"/>
              <a:buChar char="●"/>
              <a:defRPr sz="1200"/>
            </a:lvl4pPr>
            <a:lvl5pPr marL="2286000" lvl="4" indent="-304800" algn="l">
              <a:lnSpc>
                <a:spcPct val="125000"/>
              </a:lnSpc>
              <a:spcBef>
                <a:spcPts val="1600"/>
              </a:spcBef>
              <a:spcAft>
                <a:spcPts val="0"/>
              </a:spcAft>
              <a:buSzPts val="1200"/>
              <a:buChar char="○"/>
              <a:defRPr sz="1200"/>
            </a:lvl5pPr>
            <a:lvl6pPr marL="2743200" lvl="5" indent="-304800" algn="l">
              <a:lnSpc>
                <a:spcPct val="125000"/>
              </a:lnSpc>
              <a:spcBef>
                <a:spcPts val="1600"/>
              </a:spcBef>
              <a:spcAft>
                <a:spcPts val="0"/>
              </a:spcAft>
              <a:buSzPts val="1200"/>
              <a:buChar char="■"/>
              <a:defRPr sz="1200"/>
            </a:lvl6pPr>
            <a:lvl7pPr marL="3200400" lvl="6" indent="-304800" algn="l">
              <a:lnSpc>
                <a:spcPct val="125000"/>
              </a:lnSpc>
              <a:spcBef>
                <a:spcPts val="1600"/>
              </a:spcBef>
              <a:spcAft>
                <a:spcPts val="0"/>
              </a:spcAft>
              <a:buSzPts val="1200"/>
              <a:buChar char="●"/>
              <a:defRPr sz="1200"/>
            </a:lvl7pPr>
            <a:lvl8pPr marL="3657600" lvl="7" indent="-304800" algn="l">
              <a:lnSpc>
                <a:spcPct val="125000"/>
              </a:lnSpc>
              <a:spcBef>
                <a:spcPts val="1600"/>
              </a:spcBef>
              <a:spcAft>
                <a:spcPts val="0"/>
              </a:spcAft>
              <a:buSzPts val="1200"/>
              <a:buChar char="○"/>
              <a:defRPr sz="1200"/>
            </a:lvl8pPr>
            <a:lvl9pPr marL="4114800" lvl="8" indent="-304800" algn="l">
              <a:lnSpc>
                <a:spcPct val="125000"/>
              </a:lnSpc>
              <a:spcBef>
                <a:spcPts val="1600"/>
              </a:spcBef>
              <a:spcAft>
                <a:spcPts val="1600"/>
              </a:spcAft>
              <a:buSzPts val="1200"/>
              <a:buChar char="■"/>
              <a:defRPr sz="1200"/>
            </a:lvl9pPr>
          </a:lstStyle>
          <a:p>
            <a:endParaRPr/>
          </a:p>
        </p:txBody>
      </p:sp>
      <p:sp>
        <p:nvSpPr>
          <p:cNvPr id="176" name="Google Shape;176;p3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77" name="Google Shape;177;p36"/>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sp>
        <p:nvSpPr>
          <p:cNvPr id="180" name="Google Shape;180;p3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81" name="Google Shape;181;p37"/>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182"/>
        <p:cNvGrpSpPr/>
        <p:nvPr/>
      </p:nvGrpSpPr>
      <p:grpSpPr>
        <a:xfrm>
          <a:off x="0" y="0"/>
          <a:ext cx="0" cy="0"/>
          <a:chOff x="0" y="0"/>
          <a:chExt cx="0" cy="0"/>
        </a:xfrm>
      </p:grpSpPr>
      <p:sp>
        <p:nvSpPr>
          <p:cNvPr id="183" name="Google Shape;183;p38"/>
          <p:cNvSpPr txBox="1">
            <a:spLocks noGrp="1"/>
          </p:cNvSpPr>
          <p:nvPr>
            <p:ph type="title"/>
          </p:nvPr>
        </p:nvSpPr>
        <p:spPr>
          <a:xfrm>
            <a:off x="311700" y="445025"/>
            <a:ext cx="3803100" cy="11424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84" name="Google Shape;184;p38"/>
          <p:cNvSpPr txBox="1">
            <a:spLocks noGrp="1"/>
          </p:cNvSpPr>
          <p:nvPr>
            <p:ph type="body" idx="1"/>
          </p:nvPr>
        </p:nvSpPr>
        <p:spPr>
          <a:xfrm>
            <a:off x="311700" y="2750150"/>
            <a:ext cx="3466500" cy="1522500"/>
          </a:xfrm>
          <a:prstGeom prst="rect">
            <a:avLst/>
          </a:prstGeom>
          <a:noFill/>
          <a:ln>
            <a:noFill/>
          </a:ln>
        </p:spPr>
        <p:txBody>
          <a:bodyPr spcFirstLastPara="1" wrap="square" lIns="91425" tIns="91425" rIns="91425" bIns="91425" anchor="b" anchorCtr="0">
            <a:noAutofit/>
          </a:bodyPr>
          <a:lstStyle>
            <a:lvl1pPr marL="457200" lvl="0" indent="-298450" algn="l">
              <a:lnSpc>
                <a:spcPct val="125000"/>
              </a:lnSpc>
              <a:spcBef>
                <a:spcPts val="0"/>
              </a:spcBef>
              <a:spcAft>
                <a:spcPts val="0"/>
              </a:spcAft>
              <a:buSzPts val="1100"/>
              <a:buChar char="●"/>
              <a:defRPr sz="1100"/>
            </a:lvl1pPr>
            <a:lvl2pPr marL="914400" lvl="1" indent="-298450" algn="l">
              <a:lnSpc>
                <a:spcPct val="125000"/>
              </a:lnSpc>
              <a:spcBef>
                <a:spcPts val="0"/>
              </a:spcBef>
              <a:spcAft>
                <a:spcPts val="0"/>
              </a:spcAft>
              <a:buSzPts val="1100"/>
              <a:buChar char="○"/>
              <a:defRPr sz="1100"/>
            </a:lvl2pPr>
            <a:lvl3pPr marL="1371600" lvl="2" indent="-298450" algn="l">
              <a:lnSpc>
                <a:spcPct val="125000"/>
              </a:lnSpc>
              <a:spcBef>
                <a:spcPts val="0"/>
              </a:spcBef>
              <a:spcAft>
                <a:spcPts val="0"/>
              </a:spcAft>
              <a:buSzPts val="1100"/>
              <a:buChar char="■"/>
              <a:defRPr sz="1100"/>
            </a:lvl3pPr>
            <a:lvl4pPr marL="1828800" lvl="3" indent="-298450" algn="l">
              <a:lnSpc>
                <a:spcPct val="125000"/>
              </a:lnSpc>
              <a:spcBef>
                <a:spcPts val="0"/>
              </a:spcBef>
              <a:spcAft>
                <a:spcPts val="0"/>
              </a:spcAft>
              <a:buSzPts val="1100"/>
              <a:buChar char="●"/>
              <a:defRPr sz="1100"/>
            </a:lvl4pPr>
            <a:lvl5pPr marL="2286000" lvl="4" indent="-298450" algn="l">
              <a:lnSpc>
                <a:spcPct val="125000"/>
              </a:lnSpc>
              <a:spcBef>
                <a:spcPts val="0"/>
              </a:spcBef>
              <a:spcAft>
                <a:spcPts val="0"/>
              </a:spcAft>
              <a:buSzPts val="1100"/>
              <a:buChar char="○"/>
              <a:defRPr sz="1100"/>
            </a:lvl5pPr>
            <a:lvl6pPr marL="2743200" lvl="5" indent="-298450" algn="l">
              <a:lnSpc>
                <a:spcPct val="125000"/>
              </a:lnSpc>
              <a:spcBef>
                <a:spcPts val="0"/>
              </a:spcBef>
              <a:spcAft>
                <a:spcPts val="0"/>
              </a:spcAft>
              <a:buSzPts val="1100"/>
              <a:buChar char="■"/>
              <a:defRPr sz="1100"/>
            </a:lvl6pPr>
            <a:lvl7pPr marL="3200400" lvl="6" indent="-298450" algn="l">
              <a:lnSpc>
                <a:spcPct val="125000"/>
              </a:lnSpc>
              <a:spcBef>
                <a:spcPts val="0"/>
              </a:spcBef>
              <a:spcAft>
                <a:spcPts val="0"/>
              </a:spcAft>
              <a:buSzPts val="1100"/>
              <a:buChar char="●"/>
              <a:defRPr sz="1100"/>
            </a:lvl7pPr>
            <a:lvl8pPr marL="3657600" lvl="7" indent="-298450" algn="l">
              <a:lnSpc>
                <a:spcPct val="125000"/>
              </a:lnSpc>
              <a:spcBef>
                <a:spcPts val="0"/>
              </a:spcBef>
              <a:spcAft>
                <a:spcPts val="0"/>
              </a:spcAft>
              <a:buSzPts val="1100"/>
              <a:buChar char="○"/>
              <a:defRPr sz="1100"/>
            </a:lvl8pPr>
            <a:lvl9pPr marL="4114800" lvl="8" indent="-298450" algn="l">
              <a:lnSpc>
                <a:spcPct val="125000"/>
              </a:lnSpc>
              <a:spcBef>
                <a:spcPts val="0"/>
              </a:spcBef>
              <a:spcAft>
                <a:spcPts val="0"/>
              </a:spcAft>
              <a:buSzPts val="1100"/>
              <a:buChar char="■"/>
              <a:defRPr sz="1100"/>
            </a:lvl9pPr>
          </a:lstStyle>
          <a:p>
            <a:endParaRPr/>
          </a:p>
        </p:txBody>
      </p:sp>
      <p:sp>
        <p:nvSpPr>
          <p:cNvPr id="185" name="Google Shape;185;p3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186" name="Google Shape;186;p38"/>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7"/>
        <p:cNvGrpSpPr/>
        <p:nvPr/>
      </p:nvGrpSpPr>
      <p:grpSpPr>
        <a:xfrm>
          <a:off x="0" y="0"/>
          <a:ext cx="0" cy="0"/>
          <a:chOff x="0" y="0"/>
          <a:chExt cx="0" cy="0"/>
        </a:xfrm>
      </p:grpSpPr>
      <p:sp>
        <p:nvSpPr>
          <p:cNvPr id="188" name="Google Shape;188;p39"/>
          <p:cNvSpPr txBox="1">
            <a:spLocks noGrp="1"/>
          </p:cNvSpPr>
          <p:nvPr>
            <p:ph type="title" hasCustomPrompt="1"/>
          </p:nvPr>
        </p:nvSpPr>
        <p:spPr>
          <a:xfrm>
            <a:off x="311700" y="407700"/>
            <a:ext cx="8520600" cy="193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9" name="Google Shape;189;p39"/>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sp>
        <p:nvSpPr>
          <p:cNvPr id="190" name="Google Shape;190;p3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191" name="Google Shape;191;p39"/>
          <p:cNvSpPr txBox="1">
            <a:spLocks noGrp="1"/>
          </p:cNvSpPr>
          <p:nvPr>
            <p:ph type="subTitle" idx="2"/>
          </p:nvPr>
        </p:nvSpPr>
        <p:spPr>
          <a:xfrm>
            <a:off x="407175" y="2537800"/>
            <a:ext cx="8329200" cy="71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192" name="Google Shape;192;p39"/>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7068C"/>
        </a:solidFill>
        <a:effectLst/>
      </p:bgPr>
    </p:bg>
    <p:spTree>
      <p:nvGrpSpPr>
        <p:cNvPr id="1" name="Shape 193"/>
        <p:cNvGrpSpPr/>
        <p:nvPr/>
      </p:nvGrpSpPr>
      <p:grpSpPr>
        <a:xfrm>
          <a:off x="0" y="0"/>
          <a:ext cx="0" cy="0"/>
          <a:chOff x="0" y="0"/>
          <a:chExt cx="0" cy="0"/>
        </a:xfrm>
      </p:grpSpPr>
      <p:pic>
        <p:nvPicPr>
          <p:cNvPr id="194" name="Google Shape;194;p4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 name="Google Shape;195;p40"/>
          <p:cNvSpPr txBox="1">
            <a:spLocks noGrp="1"/>
          </p:cNvSpPr>
          <p:nvPr>
            <p:ph type="title"/>
          </p:nvPr>
        </p:nvSpPr>
        <p:spPr>
          <a:xfrm>
            <a:off x="316949" y="12439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196" name="Google Shape;196;p40"/>
          <p:cNvSpPr txBox="1">
            <a:spLocks noGrp="1"/>
          </p:cNvSpPr>
          <p:nvPr>
            <p:ph type="subTitle" idx="1"/>
          </p:nvPr>
        </p:nvSpPr>
        <p:spPr>
          <a:xfrm>
            <a:off x="307600" y="31197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97" name="Google Shape;197;p40"/>
          <p:cNvSpPr txBox="1">
            <a:spLocks noGrp="1"/>
          </p:cNvSpPr>
          <p:nvPr>
            <p:ph type="body" idx="2"/>
          </p:nvPr>
        </p:nvSpPr>
        <p:spPr>
          <a:xfrm>
            <a:off x="307600" y="4145050"/>
            <a:ext cx="2436000" cy="657600"/>
          </a:xfrm>
          <a:prstGeom prst="rect">
            <a:avLst/>
          </a:prstGeom>
          <a:noFill/>
          <a:ln>
            <a:noFill/>
          </a:ln>
        </p:spPr>
        <p:txBody>
          <a:bodyPr spcFirstLastPara="1" wrap="square" lIns="91425" tIns="91425" rIns="91425" bIns="91425" anchor="t" anchorCtr="0">
            <a:noAutofit/>
          </a:bodyPr>
          <a:lstStyle>
            <a:lvl1pPr marL="457200" lvl="0" indent="-29845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gn="l">
              <a:lnSpc>
                <a:spcPct val="125000"/>
              </a:lnSpc>
              <a:spcBef>
                <a:spcPts val="0"/>
              </a:spcBef>
              <a:spcAft>
                <a:spcPts val="0"/>
              </a:spcAft>
              <a:buClr>
                <a:srgbClr val="FFFFFF"/>
              </a:buClr>
              <a:buSzPts val="1400"/>
              <a:buChar char="○"/>
              <a:defRPr>
                <a:solidFill>
                  <a:srgbClr val="FFFFFF"/>
                </a:solidFill>
              </a:defRPr>
            </a:lvl2pPr>
            <a:lvl3pPr marL="1371600" lvl="2" indent="-317500" algn="l">
              <a:lnSpc>
                <a:spcPct val="125000"/>
              </a:lnSpc>
              <a:spcBef>
                <a:spcPts val="0"/>
              </a:spcBef>
              <a:spcAft>
                <a:spcPts val="0"/>
              </a:spcAft>
              <a:buClr>
                <a:srgbClr val="FFFFFF"/>
              </a:buClr>
              <a:buSzPts val="1400"/>
              <a:buChar char="■"/>
              <a:defRPr>
                <a:solidFill>
                  <a:srgbClr val="FFFFFF"/>
                </a:solidFill>
              </a:defRPr>
            </a:lvl3pPr>
            <a:lvl4pPr marL="1828800" lvl="3" indent="-317500" algn="l">
              <a:lnSpc>
                <a:spcPct val="125000"/>
              </a:lnSpc>
              <a:spcBef>
                <a:spcPts val="0"/>
              </a:spcBef>
              <a:spcAft>
                <a:spcPts val="0"/>
              </a:spcAft>
              <a:buClr>
                <a:srgbClr val="FFFFFF"/>
              </a:buClr>
              <a:buSzPts val="1400"/>
              <a:buChar char="●"/>
              <a:defRPr>
                <a:solidFill>
                  <a:srgbClr val="FFFFFF"/>
                </a:solidFill>
              </a:defRPr>
            </a:lvl4pPr>
            <a:lvl5pPr marL="2286000" lvl="4" indent="-317500" algn="l">
              <a:lnSpc>
                <a:spcPct val="125000"/>
              </a:lnSpc>
              <a:spcBef>
                <a:spcPts val="0"/>
              </a:spcBef>
              <a:spcAft>
                <a:spcPts val="0"/>
              </a:spcAft>
              <a:buClr>
                <a:srgbClr val="FFFFFF"/>
              </a:buClr>
              <a:buSzPts val="1400"/>
              <a:buChar char="○"/>
              <a:defRPr>
                <a:solidFill>
                  <a:srgbClr val="FFFFFF"/>
                </a:solidFill>
              </a:defRPr>
            </a:lvl5pPr>
            <a:lvl6pPr marL="2743200" lvl="5" indent="-317500" algn="l">
              <a:lnSpc>
                <a:spcPct val="125000"/>
              </a:lnSpc>
              <a:spcBef>
                <a:spcPts val="0"/>
              </a:spcBef>
              <a:spcAft>
                <a:spcPts val="0"/>
              </a:spcAft>
              <a:buClr>
                <a:srgbClr val="FFFFFF"/>
              </a:buClr>
              <a:buSzPts val="1400"/>
              <a:buChar char="■"/>
              <a:defRPr>
                <a:solidFill>
                  <a:srgbClr val="FFFFFF"/>
                </a:solidFill>
              </a:defRPr>
            </a:lvl6pPr>
            <a:lvl7pPr marL="3200400" lvl="6" indent="-317500" algn="l">
              <a:lnSpc>
                <a:spcPct val="125000"/>
              </a:lnSpc>
              <a:spcBef>
                <a:spcPts val="0"/>
              </a:spcBef>
              <a:spcAft>
                <a:spcPts val="0"/>
              </a:spcAft>
              <a:buClr>
                <a:srgbClr val="FFFFFF"/>
              </a:buClr>
              <a:buSzPts val="1400"/>
              <a:buChar char="●"/>
              <a:defRPr>
                <a:solidFill>
                  <a:srgbClr val="FFFFFF"/>
                </a:solidFill>
              </a:defRPr>
            </a:lvl7pPr>
            <a:lvl8pPr marL="3657600" lvl="7" indent="-317500" algn="l">
              <a:lnSpc>
                <a:spcPct val="125000"/>
              </a:lnSpc>
              <a:spcBef>
                <a:spcPts val="0"/>
              </a:spcBef>
              <a:spcAft>
                <a:spcPts val="0"/>
              </a:spcAft>
              <a:buClr>
                <a:srgbClr val="FFFFFF"/>
              </a:buClr>
              <a:buSzPts val="1400"/>
              <a:buChar char="○"/>
              <a:defRPr>
                <a:solidFill>
                  <a:srgbClr val="FFFFFF"/>
                </a:solidFill>
              </a:defRPr>
            </a:lvl8pPr>
            <a:lvl9pPr marL="4114800" lvl="8" indent="-317500" algn="l">
              <a:lnSpc>
                <a:spcPct val="125000"/>
              </a:lnSpc>
              <a:spcBef>
                <a:spcPts val="0"/>
              </a:spcBef>
              <a:spcAft>
                <a:spcPts val="0"/>
              </a:spcAft>
              <a:buClr>
                <a:srgbClr val="FFFFFF"/>
              </a:buClr>
              <a:buSzPts val="1400"/>
              <a:buChar char="■"/>
              <a:defRPr>
                <a:solidFill>
                  <a:srgbClr val="FFFFFF"/>
                </a:solidFill>
              </a:defRPr>
            </a:lvl9pPr>
          </a:lstStyle>
          <a:p>
            <a:endParaRPr/>
          </a:p>
        </p:txBody>
      </p:sp>
      <p:pic>
        <p:nvPicPr>
          <p:cNvPr id="198" name="Google Shape;198;p40"/>
          <p:cNvPicPr preferRelativeResize="0"/>
          <p:nvPr/>
        </p:nvPicPr>
        <p:blipFill rotWithShape="1">
          <a:blip r:embed="rId3">
            <a:alphaModFix/>
          </a:blip>
          <a:srcRect/>
          <a:stretch/>
        </p:blipFill>
        <p:spPr>
          <a:xfrm>
            <a:off x="407175" y="332900"/>
            <a:ext cx="2462839" cy="3561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01">
  <p:cSld name="TITLE_1">
    <p:bg>
      <p:bgPr>
        <a:solidFill>
          <a:srgbClr val="57068C"/>
        </a:solidFill>
        <a:effectLst/>
      </p:bgPr>
    </p:bg>
    <p:spTree>
      <p:nvGrpSpPr>
        <p:cNvPr id="1" name="Shape 199"/>
        <p:cNvGrpSpPr/>
        <p:nvPr/>
      </p:nvGrpSpPr>
      <p:grpSpPr>
        <a:xfrm>
          <a:off x="0" y="0"/>
          <a:ext cx="0" cy="0"/>
          <a:chOff x="0" y="0"/>
          <a:chExt cx="0" cy="0"/>
        </a:xfrm>
      </p:grpSpPr>
      <p:pic>
        <p:nvPicPr>
          <p:cNvPr id="200" name="Google Shape;200;p41"/>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201" name="Google Shape;201;p41"/>
          <p:cNvSpPr txBox="1">
            <a:spLocks noGrp="1"/>
          </p:cNvSpPr>
          <p:nvPr>
            <p:ph type="body" idx="1"/>
          </p:nvPr>
        </p:nvSpPr>
        <p:spPr>
          <a:xfrm>
            <a:off x="307600" y="4145050"/>
            <a:ext cx="2436000" cy="657600"/>
          </a:xfrm>
          <a:prstGeom prst="rect">
            <a:avLst/>
          </a:prstGeom>
          <a:noFill/>
          <a:ln>
            <a:noFill/>
          </a:ln>
        </p:spPr>
        <p:txBody>
          <a:bodyPr spcFirstLastPara="1" wrap="square" lIns="91425" tIns="91425" rIns="91425" bIns="91425" anchor="t" anchorCtr="0">
            <a:noAutofit/>
          </a:bodyPr>
          <a:lstStyle>
            <a:lvl1pPr marL="457200" lvl="0" indent="-29845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gn="l">
              <a:lnSpc>
                <a:spcPct val="125000"/>
              </a:lnSpc>
              <a:spcBef>
                <a:spcPts val="0"/>
              </a:spcBef>
              <a:spcAft>
                <a:spcPts val="0"/>
              </a:spcAft>
              <a:buClr>
                <a:srgbClr val="FFFFFF"/>
              </a:buClr>
              <a:buSzPts val="1400"/>
              <a:buChar char="○"/>
              <a:defRPr>
                <a:solidFill>
                  <a:srgbClr val="FFFFFF"/>
                </a:solidFill>
              </a:defRPr>
            </a:lvl2pPr>
            <a:lvl3pPr marL="1371600" lvl="2" indent="-317500" algn="l">
              <a:lnSpc>
                <a:spcPct val="125000"/>
              </a:lnSpc>
              <a:spcBef>
                <a:spcPts val="0"/>
              </a:spcBef>
              <a:spcAft>
                <a:spcPts val="0"/>
              </a:spcAft>
              <a:buClr>
                <a:srgbClr val="FFFFFF"/>
              </a:buClr>
              <a:buSzPts val="1400"/>
              <a:buChar char="■"/>
              <a:defRPr>
                <a:solidFill>
                  <a:srgbClr val="FFFFFF"/>
                </a:solidFill>
              </a:defRPr>
            </a:lvl3pPr>
            <a:lvl4pPr marL="1828800" lvl="3" indent="-317500" algn="l">
              <a:lnSpc>
                <a:spcPct val="125000"/>
              </a:lnSpc>
              <a:spcBef>
                <a:spcPts val="0"/>
              </a:spcBef>
              <a:spcAft>
                <a:spcPts val="0"/>
              </a:spcAft>
              <a:buClr>
                <a:srgbClr val="FFFFFF"/>
              </a:buClr>
              <a:buSzPts val="1400"/>
              <a:buChar char="●"/>
              <a:defRPr>
                <a:solidFill>
                  <a:srgbClr val="FFFFFF"/>
                </a:solidFill>
              </a:defRPr>
            </a:lvl4pPr>
            <a:lvl5pPr marL="2286000" lvl="4" indent="-317500" algn="l">
              <a:lnSpc>
                <a:spcPct val="125000"/>
              </a:lnSpc>
              <a:spcBef>
                <a:spcPts val="0"/>
              </a:spcBef>
              <a:spcAft>
                <a:spcPts val="0"/>
              </a:spcAft>
              <a:buClr>
                <a:srgbClr val="FFFFFF"/>
              </a:buClr>
              <a:buSzPts val="1400"/>
              <a:buChar char="○"/>
              <a:defRPr>
                <a:solidFill>
                  <a:srgbClr val="FFFFFF"/>
                </a:solidFill>
              </a:defRPr>
            </a:lvl5pPr>
            <a:lvl6pPr marL="2743200" lvl="5" indent="-317500" algn="l">
              <a:lnSpc>
                <a:spcPct val="125000"/>
              </a:lnSpc>
              <a:spcBef>
                <a:spcPts val="0"/>
              </a:spcBef>
              <a:spcAft>
                <a:spcPts val="0"/>
              </a:spcAft>
              <a:buClr>
                <a:srgbClr val="FFFFFF"/>
              </a:buClr>
              <a:buSzPts val="1400"/>
              <a:buChar char="■"/>
              <a:defRPr>
                <a:solidFill>
                  <a:srgbClr val="FFFFFF"/>
                </a:solidFill>
              </a:defRPr>
            </a:lvl6pPr>
            <a:lvl7pPr marL="3200400" lvl="6" indent="-317500" algn="l">
              <a:lnSpc>
                <a:spcPct val="125000"/>
              </a:lnSpc>
              <a:spcBef>
                <a:spcPts val="0"/>
              </a:spcBef>
              <a:spcAft>
                <a:spcPts val="0"/>
              </a:spcAft>
              <a:buClr>
                <a:srgbClr val="FFFFFF"/>
              </a:buClr>
              <a:buSzPts val="1400"/>
              <a:buChar char="●"/>
              <a:defRPr>
                <a:solidFill>
                  <a:srgbClr val="FFFFFF"/>
                </a:solidFill>
              </a:defRPr>
            </a:lvl7pPr>
            <a:lvl8pPr marL="3657600" lvl="7" indent="-317500" algn="l">
              <a:lnSpc>
                <a:spcPct val="125000"/>
              </a:lnSpc>
              <a:spcBef>
                <a:spcPts val="0"/>
              </a:spcBef>
              <a:spcAft>
                <a:spcPts val="0"/>
              </a:spcAft>
              <a:buClr>
                <a:srgbClr val="FFFFFF"/>
              </a:buClr>
              <a:buSzPts val="1400"/>
              <a:buChar char="○"/>
              <a:defRPr>
                <a:solidFill>
                  <a:srgbClr val="FFFFFF"/>
                </a:solidFill>
              </a:defRPr>
            </a:lvl8pPr>
            <a:lvl9pPr marL="4114800" lvl="8" indent="-317500" algn="l">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202" name="Google Shape;202;p41"/>
          <p:cNvSpPr/>
          <p:nvPr/>
        </p:nvSpPr>
        <p:spPr>
          <a:xfrm>
            <a:off x="-15400" y="-12050"/>
            <a:ext cx="9144000" cy="5183400"/>
          </a:xfrm>
          <a:prstGeom prst="rect">
            <a:avLst/>
          </a:prstGeom>
          <a:solidFill>
            <a:srgbClr val="57068C">
              <a:alpha val="47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1"/>
          <p:cNvSpPr txBox="1">
            <a:spLocks noGrp="1"/>
          </p:cNvSpPr>
          <p:nvPr>
            <p:ph type="title"/>
          </p:nvPr>
        </p:nvSpPr>
        <p:spPr>
          <a:xfrm>
            <a:off x="316949" y="18535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204" name="Google Shape;204;p41"/>
          <p:cNvSpPr txBox="1">
            <a:spLocks noGrp="1"/>
          </p:cNvSpPr>
          <p:nvPr>
            <p:ph type="subTitle" idx="2"/>
          </p:nvPr>
        </p:nvSpPr>
        <p:spPr>
          <a:xfrm>
            <a:off x="307600" y="37293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205" name="Google Shape;205;p41"/>
          <p:cNvPicPr preferRelativeResize="0"/>
          <p:nvPr/>
        </p:nvPicPr>
        <p:blipFill rotWithShape="1">
          <a:blip r:embed="rId3">
            <a:alphaModFix/>
          </a:blip>
          <a:srcRect/>
          <a:stretch/>
        </p:blipFill>
        <p:spPr>
          <a:xfrm>
            <a:off x="407175" y="332900"/>
            <a:ext cx="2462839" cy="3561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02">
  <p:cSld name="TITLE_1_1">
    <p:bg>
      <p:bgPr>
        <a:solidFill>
          <a:srgbClr val="57068C"/>
        </a:solidFill>
        <a:effectLst/>
      </p:bgPr>
    </p:bg>
    <p:spTree>
      <p:nvGrpSpPr>
        <p:cNvPr id="1" name="Shape 206"/>
        <p:cNvGrpSpPr/>
        <p:nvPr/>
      </p:nvGrpSpPr>
      <p:grpSpPr>
        <a:xfrm>
          <a:off x="0" y="0"/>
          <a:ext cx="0" cy="0"/>
          <a:chOff x="0" y="0"/>
          <a:chExt cx="0" cy="0"/>
        </a:xfrm>
      </p:grpSpPr>
      <p:pic>
        <p:nvPicPr>
          <p:cNvPr id="207" name="Google Shape;207;p42"/>
          <p:cNvPicPr preferRelativeResize="0"/>
          <p:nvPr/>
        </p:nvPicPr>
        <p:blipFill rotWithShape="1">
          <a:blip r:embed="rId2">
            <a:alphaModFix/>
          </a:blip>
          <a:srcRect/>
          <a:stretch/>
        </p:blipFill>
        <p:spPr>
          <a:xfrm>
            <a:off x="-53200" y="14"/>
            <a:ext cx="9289550" cy="5225375"/>
          </a:xfrm>
          <a:prstGeom prst="rect">
            <a:avLst/>
          </a:prstGeom>
          <a:noFill/>
          <a:ln>
            <a:noFill/>
          </a:ln>
        </p:spPr>
      </p:pic>
      <p:pic>
        <p:nvPicPr>
          <p:cNvPr id="208" name="Google Shape;208;p42"/>
          <p:cNvPicPr preferRelativeResize="0"/>
          <p:nvPr/>
        </p:nvPicPr>
        <p:blipFill rotWithShape="1">
          <a:blip r:embed="rId3">
            <a:alphaModFix/>
          </a:blip>
          <a:srcRect/>
          <a:stretch/>
        </p:blipFill>
        <p:spPr>
          <a:xfrm>
            <a:off x="407175" y="332900"/>
            <a:ext cx="2462839" cy="356100"/>
          </a:xfrm>
          <a:prstGeom prst="rect">
            <a:avLst/>
          </a:prstGeom>
          <a:noFill/>
          <a:ln>
            <a:noFill/>
          </a:ln>
        </p:spPr>
      </p:pic>
      <p:sp>
        <p:nvSpPr>
          <p:cNvPr id="209" name="Google Shape;209;p42"/>
          <p:cNvSpPr txBox="1">
            <a:spLocks noGrp="1"/>
          </p:cNvSpPr>
          <p:nvPr>
            <p:ph type="title"/>
          </p:nvPr>
        </p:nvSpPr>
        <p:spPr>
          <a:xfrm>
            <a:off x="316949" y="1853543"/>
            <a:ext cx="8265600" cy="190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a:endParaRPr/>
          </a:p>
        </p:txBody>
      </p:sp>
      <p:sp>
        <p:nvSpPr>
          <p:cNvPr id="210" name="Google Shape;210;p42"/>
          <p:cNvSpPr txBox="1">
            <a:spLocks noGrp="1"/>
          </p:cNvSpPr>
          <p:nvPr>
            <p:ph type="subTitle" idx="1"/>
          </p:nvPr>
        </p:nvSpPr>
        <p:spPr>
          <a:xfrm>
            <a:off x="307600" y="3729350"/>
            <a:ext cx="4761000" cy="77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1"/>
        <p:cNvGrpSpPr/>
        <p:nvPr/>
      </p:nvGrpSpPr>
      <p:grpSpPr>
        <a:xfrm>
          <a:off x="0" y="0"/>
          <a:ext cx="0" cy="0"/>
          <a:chOff x="0" y="0"/>
          <a:chExt cx="0" cy="0"/>
        </a:xfrm>
      </p:grpSpPr>
      <p:sp>
        <p:nvSpPr>
          <p:cNvPr id="212" name="Google Shape;212;p43"/>
          <p:cNvSpPr txBox="1">
            <a:spLocks noGrp="1"/>
          </p:cNvSpPr>
          <p:nvPr>
            <p:ph type="title"/>
          </p:nvPr>
        </p:nvSpPr>
        <p:spPr>
          <a:xfrm>
            <a:off x="311700" y="1152475"/>
            <a:ext cx="3345900" cy="3199500"/>
          </a:xfrm>
          <a:prstGeom prst="rect">
            <a:avLst/>
          </a:prstGeom>
          <a:noFill/>
          <a:ln>
            <a:noFill/>
          </a:ln>
        </p:spPr>
        <p:txBody>
          <a:bodyPr spcFirstLastPara="1" wrap="square" lIns="91425" tIns="91425" rIns="91425" bIns="91425" anchor="t" anchorCtr="0">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213" name="Google Shape;213;p43"/>
          <p:cNvSpPr txBox="1">
            <a:spLocks noGrp="1"/>
          </p:cNvSpPr>
          <p:nvPr>
            <p:ph type="body" idx="1"/>
          </p:nvPr>
        </p:nvSpPr>
        <p:spPr>
          <a:xfrm>
            <a:off x="4114800" y="1175683"/>
            <a:ext cx="4192800" cy="3123300"/>
          </a:xfrm>
          <a:prstGeom prst="rect">
            <a:avLst/>
          </a:prstGeom>
          <a:noFill/>
          <a:ln>
            <a:noFill/>
          </a:ln>
        </p:spPr>
        <p:txBody>
          <a:bodyPr spcFirstLastPara="1" wrap="square" lIns="91425" tIns="91425" rIns="91425" bIns="91425" anchor="t" anchorCtr="0">
            <a:noAutofit/>
          </a:bodyPr>
          <a:lstStyle>
            <a:lvl1pPr marL="457200" lvl="0" indent="-317500" algn="l">
              <a:lnSpc>
                <a:spcPct val="125000"/>
              </a:lnSpc>
              <a:spcBef>
                <a:spcPts val="0"/>
              </a:spcBef>
              <a:spcAft>
                <a:spcPts val="0"/>
              </a:spcAft>
              <a:buSzPts val="1400"/>
              <a:buChar char="●"/>
              <a:defRPr sz="1400"/>
            </a:lvl1pPr>
            <a:lvl2pPr marL="914400" lvl="1" indent="-317500" algn="l">
              <a:lnSpc>
                <a:spcPct val="125000"/>
              </a:lnSpc>
              <a:spcBef>
                <a:spcPts val="1600"/>
              </a:spcBef>
              <a:spcAft>
                <a:spcPts val="0"/>
              </a:spcAft>
              <a:buSzPts val="1400"/>
              <a:buChar char="○"/>
              <a:defRPr/>
            </a:lvl2pPr>
            <a:lvl3pPr marL="1371600" lvl="2" indent="-317500" algn="l">
              <a:lnSpc>
                <a:spcPct val="125000"/>
              </a:lnSpc>
              <a:spcBef>
                <a:spcPts val="1600"/>
              </a:spcBef>
              <a:spcAft>
                <a:spcPts val="0"/>
              </a:spcAft>
              <a:buSzPts val="1400"/>
              <a:buChar char="■"/>
              <a:defRPr/>
            </a:lvl3pPr>
            <a:lvl4pPr marL="1828800" lvl="3" indent="-317500" algn="l">
              <a:lnSpc>
                <a:spcPct val="125000"/>
              </a:lnSpc>
              <a:spcBef>
                <a:spcPts val="1600"/>
              </a:spcBef>
              <a:spcAft>
                <a:spcPts val="0"/>
              </a:spcAft>
              <a:buSzPts val="1400"/>
              <a:buChar char="●"/>
              <a:defRPr/>
            </a:lvl4pPr>
            <a:lvl5pPr marL="2286000" lvl="4" indent="-317500" algn="l">
              <a:lnSpc>
                <a:spcPct val="125000"/>
              </a:lnSpc>
              <a:spcBef>
                <a:spcPts val="1600"/>
              </a:spcBef>
              <a:spcAft>
                <a:spcPts val="0"/>
              </a:spcAft>
              <a:buSzPts val="1400"/>
              <a:buChar char="○"/>
              <a:defRPr/>
            </a:lvl5pPr>
            <a:lvl6pPr marL="2743200" lvl="5" indent="-317500" algn="l">
              <a:lnSpc>
                <a:spcPct val="125000"/>
              </a:lnSpc>
              <a:spcBef>
                <a:spcPts val="1600"/>
              </a:spcBef>
              <a:spcAft>
                <a:spcPts val="0"/>
              </a:spcAft>
              <a:buSzPts val="1400"/>
              <a:buChar char="■"/>
              <a:defRPr/>
            </a:lvl6pPr>
            <a:lvl7pPr marL="3200400" lvl="6" indent="-317500" algn="l">
              <a:lnSpc>
                <a:spcPct val="125000"/>
              </a:lnSpc>
              <a:spcBef>
                <a:spcPts val="1600"/>
              </a:spcBef>
              <a:spcAft>
                <a:spcPts val="0"/>
              </a:spcAft>
              <a:buSzPts val="1400"/>
              <a:buChar char="●"/>
              <a:defRPr/>
            </a:lvl7pPr>
            <a:lvl8pPr marL="3657600" lvl="7" indent="-317500" algn="l">
              <a:lnSpc>
                <a:spcPct val="125000"/>
              </a:lnSpc>
              <a:spcBef>
                <a:spcPts val="1600"/>
              </a:spcBef>
              <a:spcAft>
                <a:spcPts val="0"/>
              </a:spcAft>
              <a:buSzPts val="1400"/>
              <a:buChar char="○"/>
              <a:defRPr/>
            </a:lvl8pPr>
            <a:lvl9pPr marL="4114800" lvl="8" indent="-317500" algn="l">
              <a:lnSpc>
                <a:spcPct val="125000"/>
              </a:lnSpc>
              <a:spcBef>
                <a:spcPts val="1600"/>
              </a:spcBef>
              <a:spcAft>
                <a:spcPts val="1600"/>
              </a:spcAft>
              <a:buSzPts val="1400"/>
              <a:buChar char="■"/>
              <a:defRPr/>
            </a:lvl9pPr>
          </a:lstStyle>
          <a:p>
            <a:endParaRPr/>
          </a:p>
        </p:txBody>
      </p:sp>
      <p:sp>
        <p:nvSpPr>
          <p:cNvPr id="214" name="Google Shape;214;p4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215" name="Google Shape;215;p43"/>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6"/>
        <p:cNvGrpSpPr/>
        <p:nvPr/>
      </p:nvGrpSpPr>
      <p:grpSpPr>
        <a:xfrm>
          <a:off x="0" y="0"/>
          <a:ext cx="0" cy="0"/>
          <a:chOff x="0" y="0"/>
          <a:chExt cx="0" cy="0"/>
        </a:xfrm>
      </p:grpSpPr>
      <p:sp>
        <p:nvSpPr>
          <p:cNvPr id="217" name="Google Shape;217;p44"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4"/>
          <p:cNvSpPr txBox="1">
            <a:spLocks noGrp="1"/>
          </p:cNvSpPr>
          <p:nvPr>
            <p:ph type="title"/>
          </p:nvPr>
        </p:nvSpPr>
        <p:spPr>
          <a:xfrm>
            <a:off x="294375" y="1233175"/>
            <a:ext cx="4079100" cy="14823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9" name="Google Shape;219;p44"/>
          <p:cNvSpPr txBox="1">
            <a:spLocks noGrp="1"/>
          </p:cNvSpPr>
          <p:nvPr>
            <p:ph type="subTitle" idx="1"/>
          </p:nvPr>
        </p:nvSpPr>
        <p:spPr>
          <a:xfrm>
            <a:off x="294375" y="2803075"/>
            <a:ext cx="39558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220" name="Google Shape;220;p44"/>
          <p:cNvSpPr txBox="1">
            <a:spLocks noGrp="1"/>
          </p:cNvSpPr>
          <p:nvPr>
            <p:ph type="body" idx="2"/>
          </p:nvPr>
        </p:nvSpPr>
        <p:spPr>
          <a:xfrm>
            <a:off x="4939500" y="724075"/>
            <a:ext cx="3837000" cy="35517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1" name="Google Shape;221;p4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222" name="Google Shape;222;p44"/>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
        <p:cNvGrpSpPr/>
        <p:nvPr/>
      </p:nvGrpSpPr>
      <p:grpSpPr>
        <a:xfrm>
          <a:off x="0" y="0"/>
          <a:ext cx="0" cy="0"/>
          <a:chOff x="0" y="0"/>
          <a:chExt cx="0" cy="0"/>
        </a:xfrm>
      </p:grpSpPr>
      <p:sp>
        <p:nvSpPr>
          <p:cNvPr id="224" name="Google Shape;224;p4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sp>
        <p:nvSpPr>
          <p:cNvPr id="225" name="Google Shape;225;p45"/>
          <p:cNvSpPr txBox="1">
            <a:spLocks noGrp="1"/>
          </p:cNvSpPr>
          <p:nvPr>
            <p:ph type="title"/>
          </p:nvPr>
        </p:nvSpPr>
        <p:spPr>
          <a:xfrm>
            <a:off x="311700" y="3564945"/>
            <a:ext cx="4491300" cy="60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pic>
        <p:nvPicPr>
          <p:cNvPr id="226" name="Google Shape;226;p45"/>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227"/>
        <p:cNvGrpSpPr/>
        <p:nvPr/>
      </p:nvGrpSpPr>
      <p:grpSpPr>
        <a:xfrm>
          <a:off x="0" y="0"/>
          <a:ext cx="0" cy="0"/>
          <a:chOff x="0" y="0"/>
          <a:chExt cx="0" cy="0"/>
        </a:xfrm>
      </p:grpSpPr>
      <p:pic>
        <p:nvPicPr>
          <p:cNvPr id="228" name="Google Shape;228;p4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9" name="Google Shape;229;p46"/>
          <p:cNvSpPr txBox="1">
            <a:spLocks noGrp="1"/>
          </p:cNvSpPr>
          <p:nvPr>
            <p:ph type="title"/>
          </p:nvPr>
        </p:nvSpPr>
        <p:spPr>
          <a:xfrm>
            <a:off x="1101125" y="936450"/>
            <a:ext cx="6947400" cy="30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a:endParaRPr/>
          </a:p>
        </p:txBody>
      </p:sp>
      <p:sp>
        <p:nvSpPr>
          <p:cNvPr id="230" name="Google Shape;230;p46"/>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GB" sz="4200" b="0" i="0" u="none" strike="noStrike" cap="none">
                <a:solidFill>
                  <a:srgbClr val="9A6ABA"/>
                </a:solidFill>
                <a:latin typeface="Montserrat Black"/>
                <a:ea typeface="Montserrat Black"/>
                <a:cs typeface="Montserrat Black"/>
                <a:sym typeface="Montserrat Black"/>
              </a:rPr>
              <a:t>“</a:t>
            </a:r>
            <a:endParaRPr sz="4200" b="0" i="0" u="none" strike="noStrike" cap="none">
              <a:solidFill>
                <a:srgbClr val="9A6ABA"/>
              </a:solidFill>
              <a:latin typeface="Montserrat Black"/>
              <a:ea typeface="Montserrat Black"/>
              <a:cs typeface="Montserrat Black"/>
              <a:sym typeface="Montserrat Black"/>
            </a:endParaRPr>
          </a:p>
        </p:txBody>
      </p:sp>
      <p:cxnSp>
        <p:nvCxnSpPr>
          <p:cNvPr id="231" name="Google Shape;231;p46"/>
          <p:cNvCxnSpPr/>
          <p:nvPr/>
        </p:nvCxnSpPr>
        <p:spPr>
          <a:xfrm>
            <a:off x="4314143" y="4230331"/>
            <a:ext cx="521400" cy="0"/>
          </a:xfrm>
          <a:prstGeom prst="straightConnector1">
            <a:avLst/>
          </a:prstGeom>
          <a:noFill/>
          <a:ln w="76200" cap="flat" cmpd="sng">
            <a:solidFill>
              <a:srgbClr val="9A6ABA"/>
            </a:solidFill>
            <a:prstDash val="solid"/>
            <a:round/>
            <a:headEnd type="none" w="sm" len="sm"/>
            <a:tailEnd type="none" w="sm" len="sm"/>
          </a:ln>
        </p:spPr>
      </p:cxnSp>
      <p:sp>
        <p:nvSpPr>
          <p:cNvPr id="232" name="Google Shape;232;p4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FFFFFF"/>
                </a:solidFill>
                <a:latin typeface="Montserrat"/>
                <a:ea typeface="Montserrat"/>
                <a:cs typeface="Montserrat"/>
                <a:sym typeface="Montserrat"/>
              </a:rPr>
              <a:t>‹#›</a:t>
            </a:fld>
            <a:endParaRPr sz="700" b="1" i="0" u="none" strike="noStrike" cap="none">
              <a:solidFill>
                <a:srgbClr val="FFFFFF"/>
              </a:solidFill>
              <a:latin typeface="Montserrat"/>
              <a:ea typeface="Montserrat"/>
              <a:cs typeface="Montserrat"/>
              <a:sym typeface="Montserrat"/>
            </a:endParaRPr>
          </a:p>
        </p:txBody>
      </p:sp>
      <p:pic>
        <p:nvPicPr>
          <p:cNvPr id="233" name="Google Shape;233;p46"/>
          <p:cNvPicPr preferRelativeResize="0"/>
          <p:nvPr/>
        </p:nvPicPr>
        <p:blipFill rotWithShape="1">
          <a:blip r:embed="rId3">
            <a:alphaModFix/>
          </a:blip>
          <a:srcRect/>
          <a:stretch/>
        </p:blipFill>
        <p:spPr>
          <a:xfrm>
            <a:off x="407175" y="4539125"/>
            <a:ext cx="1821750" cy="263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234"/>
        <p:cNvGrpSpPr/>
        <p:nvPr/>
      </p:nvGrpSpPr>
      <p:grpSpPr>
        <a:xfrm>
          <a:off x="0" y="0"/>
          <a:ext cx="0" cy="0"/>
          <a:chOff x="0" y="0"/>
          <a:chExt cx="0" cy="0"/>
        </a:xfrm>
      </p:grpSpPr>
      <p:sp>
        <p:nvSpPr>
          <p:cNvPr id="235" name="Google Shape;235;p4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GB" sz="700" b="1" i="0" u="none" strike="noStrike" cap="none">
                <a:solidFill>
                  <a:srgbClr val="57068C"/>
                </a:solidFill>
                <a:latin typeface="Montserrat"/>
                <a:ea typeface="Montserrat"/>
                <a:cs typeface="Montserrat"/>
                <a:sym typeface="Montserrat"/>
              </a:rPr>
              <a:t>‹#›</a:t>
            </a:fld>
            <a:endParaRPr sz="700" b="1" i="0" u="none" strike="noStrike" cap="none">
              <a:solidFill>
                <a:srgbClr val="57068C"/>
              </a:solidFill>
              <a:latin typeface="Montserrat"/>
              <a:ea typeface="Montserrat"/>
              <a:cs typeface="Montserrat"/>
              <a:sym typeface="Montserrat"/>
            </a:endParaRPr>
          </a:p>
        </p:txBody>
      </p:sp>
      <p:pic>
        <p:nvPicPr>
          <p:cNvPr id="236" name="Google Shape;236;p47"/>
          <p:cNvPicPr preferRelativeResize="0"/>
          <p:nvPr/>
        </p:nvPicPr>
        <p:blipFill rotWithShape="1">
          <a:blip r:embed="rId2">
            <a:alphaModFix/>
          </a:blip>
          <a:srcRect/>
          <a:stretch/>
        </p:blipFill>
        <p:spPr>
          <a:xfrm>
            <a:off x="407175" y="4539125"/>
            <a:ext cx="1821726" cy="2634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23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4200"/>
              <a:buFont typeface="Montserrat ExtraBold"/>
              <a:buNone/>
              <a:defRPr sz="4200" b="0" i="0" u="none" strike="noStrike" cap="none">
                <a:solidFill>
                  <a:srgbClr val="57068C"/>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7068C"/>
              </a:buClr>
              <a:buSzPts val="4200"/>
              <a:buFont typeface="Montserrat ExtraBold"/>
              <a:buNone/>
              <a:defRPr sz="4200" b="0" i="0" u="none" strike="noStrike" cap="none">
                <a:solidFill>
                  <a:srgbClr val="57068C"/>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7" name="Google Shape;157;p32"/>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57068C"/>
              </a:buClr>
              <a:buSzPts val="1800"/>
              <a:buFont typeface="Montserrat"/>
              <a:buChar char="●"/>
              <a:defRPr sz="1800" b="0" i="0" u="none" strike="noStrike" cap="none">
                <a:solidFill>
                  <a:srgbClr val="333333"/>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57068C"/>
              </a:buClr>
              <a:buSzPts val="1400"/>
              <a:buFont typeface="Montserrat"/>
              <a:buChar char="■"/>
              <a:defRPr sz="1400" b="0" i="0" u="none" strike="noStrike" cap="none">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kashishashah/truthsocial-2024-election-integrity-initiative/data" TargetMode="External"/><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hyperlink" Target="https://www.kaggle.com/datasets/unanimad/us-election-2020" TargetMode="External"/><Relationship Id="rId5" Type="http://schemas.openxmlformats.org/officeDocument/2006/relationships/hyperlink" Target="https://towardsdatascience.com/forecasting-the-2020-us-election-using-multilevel-regression-with-post-stratification-bbf2f93585fb" TargetMode="External"/><Relationship Id="rId4" Type="http://schemas.openxmlformats.org/officeDocument/2006/relationships/hyperlink" Target="https://www.usglc.org/2024-election-analysi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9"/>
          <p:cNvSpPr txBox="1">
            <a:spLocks noGrp="1"/>
          </p:cNvSpPr>
          <p:nvPr>
            <p:ph type="title"/>
          </p:nvPr>
        </p:nvSpPr>
        <p:spPr>
          <a:xfrm>
            <a:off x="855625" y="3381300"/>
            <a:ext cx="8850000" cy="10287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200"/>
              <a:buNone/>
            </a:pPr>
            <a:r>
              <a:rPr lang="en-GB" sz="2800"/>
              <a:t>Final Walkthrough</a:t>
            </a:r>
            <a:endParaRPr sz="2800"/>
          </a:p>
          <a:p>
            <a:pPr marL="0" lvl="0" indent="0" algn="l" rtl="0">
              <a:lnSpc>
                <a:spcPct val="80000"/>
              </a:lnSpc>
              <a:spcBef>
                <a:spcPts val="0"/>
              </a:spcBef>
              <a:spcAft>
                <a:spcPts val="0"/>
              </a:spcAft>
              <a:buSzPts val="4200"/>
              <a:buNone/>
            </a:pPr>
            <a:endParaRPr sz="2800"/>
          </a:p>
          <a:p>
            <a:pPr marL="0" lvl="0" indent="0" algn="l" rtl="0">
              <a:lnSpc>
                <a:spcPct val="80000"/>
              </a:lnSpc>
              <a:spcBef>
                <a:spcPts val="0"/>
              </a:spcBef>
              <a:spcAft>
                <a:spcPts val="0"/>
              </a:spcAft>
              <a:buSzPts val="4200"/>
              <a:buNone/>
            </a:pPr>
            <a:r>
              <a:rPr lang="en-GB" sz="2800"/>
              <a:t>Big Data </a:t>
            </a:r>
            <a:endParaRPr sz="2800"/>
          </a:p>
          <a:p>
            <a:pPr marL="0" lvl="0" indent="0" algn="l" rtl="0">
              <a:lnSpc>
                <a:spcPct val="80000"/>
              </a:lnSpc>
              <a:spcBef>
                <a:spcPts val="0"/>
              </a:spcBef>
              <a:spcAft>
                <a:spcPts val="0"/>
              </a:spcAft>
              <a:buSzPts val="4200"/>
              <a:buNone/>
            </a:pPr>
            <a:r>
              <a:rPr lang="en-GB" sz="2800"/>
              <a:t>Prof Juan Rodriguez</a:t>
            </a:r>
            <a:endParaRPr sz="2800"/>
          </a:p>
        </p:txBody>
      </p:sp>
      <p:sp>
        <p:nvSpPr>
          <p:cNvPr id="243" name="Google Shape;243;p49"/>
          <p:cNvSpPr txBox="1">
            <a:spLocks noGrp="1"/>
          </p:cNvSpPr>
          <p:nvPr>
            <p:ph type="subTitle" idx="2"/>
          </p:nvPr>
        </p:nvSpPr>
        <p:spPr>
          <a:xfrm>
            <a:off x="721453" y="2978091"/>
            <a:ext cx="7960236" cy="72984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endParaRPr sz="1200"/>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br>
              <a:rPr lang="en-GB"/>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8"/>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Contd…</a:t>
            </a:r>
            <a:endParaRPr/>
          </a:p>
        </p:txBody>
      </p:sp>
      <p:sp>
        <p:nvSpPr>
          <p:cNvPr id="315" name="Google Shape;315;p58"/>
          <p:cNvSpPr txBox="1"/>
          <p:nvPr/>
        </p:nvSpPr>
        <p:spPr>
          <a:xfrm>
            <a:off x="330429" y="1255950"/>
            <a:ext cx="3838200" cy="2672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None/>
            </a:pPr>
            <a:r>
              <a:rPr lang="en-GB" b="1">
                <a:latin typeface="Montserrat"/>
                <a:ea typeface="Montserrat"/>
                <a:cs typeface="Montserrat"/>
                <a:sym typeface="Montserrat"/>
              </a:rPr>
              <a:t>Efficient Filtering</a:t>
            </a:r>
            <a:r>
              <a:rPr lang="en-GB">
                <a:latin typeface="Montserrat"/>
                <a:ea typeface="Montserrat"/>
                <a:cs typeface="Montserrat"/>
                <a:sym typeface="Montserrat"/>
              </a:rPr>
              <a:t>:</a:t>
            </a:r>
            <a:endParaRPr>
              <a:latin typeface="Montserrat"/>
              <a:ea typeface="Montserrat"/>
              <a:cs typeface="Montserrat"/>
              <a:sym typeface="Montserrat"/>
            </a:endParaRPr>
          </a:p>
          <a:p>
            <a:pPr marL="457200" lvl="0" indent="-317500" algn="l" rtl="0">
              <a:lnSpc>
                <a:spcPct val="115000"/>
              </a:lnSpc>
              <a:spcBef>
                <a:spcPts val="1200"/>
              </a:spcBef>
              <a:spcAft>
                <a:spcPts val="0"/>
              </a:spcAft>
              <a:buSzPts val="1400"/>
              <a:buFont typeface="Montserrat"/>
              <a:buChar char="●"/>
            </a:pPr>
            <a:r>
              <a:rPr lang="en-GB">
                <a:latin typeface="Montserrat"/>
                <a:ea typeface="Montserrat"/>
                <a:cs typeface="Montserrat"/>
                <a:sym typeface="Montserrat"/>
              </a:rPr>
              <a:t>Data is filtered for outliers in parallel, improving processing time.</a:t>
            </a:r>
            <a:endParaRPr>
              <a:latin typeface="Montserrat"/>
              <a:ea typeface="Montserrat"/>
              <a:cs typeface="Montserrat"/>
              <a:sym typeface="Montserrat"/>
            </a:endParaRPr>
          </a:p>
          <a:p>
            <a:pPr marL="0" lvl="0" indent="0" algn="l" rtl="0">
              <a:lnSpc>
                <a:spcPct val="115000"/>
              </a:lnSpc>
              <a:spcBef>
                <a:spcPts val="1200"/>
              </a:spcBef>
              <a:spcAft>
                <a:spcPts val="0"/>
              </a:spcAft>
              <a:buNone/>
            </a:pPr>
            <a:r>
              <a:rPr lang="en-GB" b="1">
                <a:latin typeface="Montserrat"/>
                <a:ea typeface="Montserrat"/>
                <a:cs typeface="Montserrat"/>
                <a:sym typeface="Montserrat"/>
              </a:rPr>
              <a:t>Scalability</a:t>
            </a:r>
            <a:r>
              <a:rPr lang="en-GB">
                <a:latin typeface="Montserrat"/>
                <a:ea typeface="Montserrat"/>
                <a:cs typeface="Montserrat"/>
                <a:sym typeface="Montserrat"/>
              </a:rPr>
              <a:t>: Spark's parallelism allows handling large datasets efficiently, scaling across a cluster.</a:t>
            </a:r>
            <a:endParaRPr>
              <a:latin typeface="Montserrat"/>
              <a:ea typeface="Montserrat"/>
              <a:cs typeface="Montserrat"/>
              <a:sym typeface="Montserrat"/>
            </a:endParaRPr>
          </a:p>
          <a:p>
            <a:pPr marL="0" lvl="0" indent="0" algn="l" rtl="0">
              <a:spcBef>
                <a:spcPts val="0"/>
              </a:spcBef>
              <a:spcAft>
                <a:spcPts val="0"/>
              </a:spcAft>
              <a:buNone/>
            </a:pPr>
            <a:endParaRPr sz="210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600">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6" name="Google Shape;316;p58"/>
          <p:cNvPicPr preferRelativeResize="0"/>
          <p:nvPr/>
        </p:nvPicPr>
        <p:blipFill>
          <a:blip r:embed="rId3">
            <a:alphaModFix/>
          </a:blip>
          <a:stretch>
            <a:fillRect/>
          </a:stretch>
        </p:blipFill>
        <p:spPr>
          <a:xfrm>
            <a:off x="4572000" y="1200400"/>
            <a:ext cx="4106877" cy="274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9"/>
          <p:cNvSpPr txBox="1">
            <a:spLocks noGrp="1"/>
          </p:cNvSpPr>
          <p:nvPr>
            <p:ph type="title"/>
          </p:nvPr>
        </p:nvSpPr>
        <p:spPr>
          <a:xfrm>
            <a:off x="311700" y="207125"/>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sz="3800"/>
              <a:t>Natural Language Processing!</a:t>
            </a:r>
            <a:r>
              <a:rPr lang="en-GB"/>
              <a:t> </a:t>
            </a:r>
            <a:endParaRPr/>
          </a:p>
        </p:txBody>
      </p:sp>
      <p:sp>
        <p:nvSpPr>
          <p:cNvPr id="322" name="Google Shape;322;p59"/>
          <p:cNvSpPr txBox="1"/>
          <p:nvPr/>
        </p:nvSpPr>
        <p:spPr>
          <a:xfrm>
            <a:off x="386412" y="3592269"/>
            <a:ext cx="2297400" cy="1187700"/>
          </a:xfrm>
          <a:prstGeom prst="rect">
            <a:avLst/>
          </a:prstGeom>
          <a:noFill/>
          <a:ln>
            <a:noFill/>
          </a:ln>
        </p:spPr>
        <p:txBody>
          <a:bodyPr spcFirstLastPara="1" wrap="square" lIns="91425" tIns="91425" rIns="91425" bIns="91425" anchor="t" anchorCtr="0">
            <a:noAutofit/>
          </a:bodyPr>
          <a:lstStyle/>
          <a:p>
            <a:pPr marL="0" marR="0" lvl="0" indent="0" algn="ctr" rtl="0">
              <a:lnSpc>
                <a:spcPct val="125000"/>
              </a:lnSpc>
              <a:spcBef>
                <a:spcPts val="600"/>
              </a:spcBef>
              <a:spcAft>
                <a:spcPts val="600"/>
              </a:spcAft>
              <a:buClr>
                <a:srgbClr val="000000"/>
              </a:buClr>
              <a:buSzPts val="1000"/>
              <a:buFont typeface="Arial"/>
              <a:buNone/>
            </a:pPr>
            <a:endParaRPr sz="1000" b="0" i="0" u="none" strike="noStrike" cap="none">
              <a:solidFill>
                <a:srgbClr val="333333"/>
              </a:solidFill>
              <a:latin typeface="Montserrat"/>
              <a:ea typeface="Montserrat"/>
              <a:cs typeface="Montserrat"/>
              <a:sym typeface="Montserrat"/>
            </a:endParaRPr>
          </a:p>
        </p:txBody>
      </p:sp>
      <p:sp>
        <p:nvSpPr>
          <p:cNvPr id="323" name="Google Shape;323;p59"/>
          <p:cNvSpPr txBox="1"/>
          <p:nvPr/>
        </p:nvSpPr>
        <p:spPr>
          <a:xfrm>
            <a:off x="3322559" y="3603768"/>
            <a:ext cx="2297400" cy="1187700"/>
          </a:xfrm>
          <a:prstGeom prst="rect">
            <a:avLst/>
          </a:prstGeom>
          <a:noFill/>
          <a:ln>
            <a:noFill/>
          </a:ln>
        </p:spPr>
        <p:txBody>
          <a:bodyPr spcFirstLastPara="1" wrap="square" lIns="91425" tIns="91425" rIns="91425" bIns="91425" anchor="t" anchorCtr="0">
            <a:noAutofit/>
          </a:bodyPr>
          <a:lstStyle/>
          <a:p>
            <a:pPr marL="0" marR="0" lvl="0" indent="0" algn="ctr" rtl="0">
              <a:lnSpc>
                <a:spcPct val="125000"/>
              </a:lnSpc>
              <a:spcBef>
                <a:spcPts val="0"/>
              </a:spcBef>
              <a:spcAft>
                <a:spcPts val="0"/>
              </a:spcAft>
              <a:buClr>
                <a:srgbClr val="000000"/>
              </a:buClr>
              <a:buSzPts val="1200"/>
              <a:buFont typeface="Arial"/>
              <a:buNone/>
            </a:pPr>
            <a:endParaRPr sz="1200" b="0" i="0" u="none" strike="noStrike" cap="none">
              <a:solidFill>
                <a:srgbClr val="57068C"/>
              </a:solidFill>
              <a:latin typeface="Montserrat ExtraBold"/>
              <a:ea typeface="Montserrat ExtraBold"/>
              <a:cs typeface="Montserrat ExtraBold"/>
              <a:sym typeface="Montserrat ExtraBold"/>
            </a:endParaRPr>
          </a:p>
        </p:txBody>
      </p:sp>
      <p:sp>
        <p:nvSpPr>
          <p:cNvPr id="324" name="Google Shape;324;p59"/>
          <p:cNvSpPr txBox="1"/>
          <p:nvPr/>
        </p:nvSpPr>
        <p:spPr>
          <a:xfrm>
            <a:off x="6258706" y="3516071"/>
            <a:ext cx="2393100" cy="1187700"/>
          </a:xfrm>
          <a:prstGeom prst="rect">
            <a:avLst/>
          </a:prstGeom>
          <a:noFill/>
          <a:ln>
            <a:noFill/>
          </a:ln>
        </p:spPr>
        <p:txBody>
          <a:bodyPr spcFirstLastPara="1" wrap="square" lIns="91425" tIns="91425" rIns="91425" bIns="91425" anchor="t" anchorCtr="0">
            <a:noAutofit/>
          </a:bodyPr>
          <a:lstStyle/>
          <a:p>
            <a:pPr marL="0" marR="0" lvl="0" indent="0" algn="ctr" rtl="0">
              <a:lnSpc>
                <a:spcPct val="125000"/>
              </a:lnSpc>
              <a:spcBef>
                <a:spcPts val="0"/>
              </a:spcBef>
              <a:spcAft>
                <a:spcPts val="0"/>
              </a:spcAft>
              <a:buClr>
                <a:srgbClr val="000000"/>
              </a:buClr>
              <a:buSzPts val="1200"/>
              <a:buFont typeface="Arial"/>
              <a:buNone/>
            </a:pPr>
            <a:endParaRPr sz="1200" b="0" i="0" u="none" strike="noStrike" cap="none">
              <a:solidFill>
                <a:srgbClr val="57068C"/>
              </a:solidFill>
              <a:latin typeface="Montserrat ExtraBold"/>
              <a:ea typeface="Montserrat ExtraBold"/>
              <a:cs typeface="Montserrat ExtraBold"/>
              <a:sym typeface="Montserrat ExtraBold"/>
            </a:endParaRPr>
          </a:p>
        </p:txBody>
      </p:sp>
      <p:sp>
        <p:nvSpPr>
          <p:cNvPr id="325" name="Google Shape;325;p59"/>
          <p:cNvSpPr txBox="1"/>
          <p:nvPr/>
        </p:nvSpPr>
        <p:spPr>
          <a:xfrm>
            <a:off x="354150" y="995075"/>
            <a:ext cx="8340000" cy="32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Montserrat"/>
                <a:ea typeface="Montserrat"/>
                <a:cs typeface="Montserrat"/>
                <a:sym typeface="Montserrat"/>
              </a:rPr>
              <a:t>Text Cleaning</a:t>
            </a:r>
            <a:r>
              <a:rPr lang="en-GB" sz="1000">
                <a:latin typeface="Montserrat"/>
                <a:ea typeface="Montserrat"/>
                <a:cs typeface="Montserrat"/>
                <a:sym typeface="Montserrat"/>
              </a:rPr>
              <a:t>:</a:t>
            </a:r>
            <a:endParaRPr sz="1000">
              <a:latin typeface="Montserrat"/>
              <a:ea typeface="Montserrat"/>
              <a:cs typeface="Montserrat"/>
              <a:sym typeface="Montserrat"/>
            </a:endParaRPr>
          </a:p>
          <a:p>
            <a:pPr marL="457200" lvl="0" indent="-292100" algn="l" rtl="0">
              <a:lnSpc>
                <a:spcPct val="115000"/>
              </a:lnSpc>
              <a:spcBef>
                <a:spcPts val="1200"/>
              </a:spcBef>
              <a:spcAft>
                <a:spcPts val="0"/>
              </a:spcAft>
              <a:buSzPts val="1000"/>
              <a:buFont typeface="Montserrat"/>
              <a:buChar char="●"/>
            </a:pPr>
            <a:r>
              <a:rPr lang="en-GB" sz="1000">
                <a:latin typeface="Montserrat"/>
                <a:ea typeface="Montserrat"/>
                <a:cs typeface="Montserrat"/>
                <a:sym typeface="Montserrat"/>
              </a:rPr>
              <a:t>We used NLTK to process the text data by removing unwanted characters (such as hashtags and URLs) and converting the text to lowercase.</a:t>
            </a:r>
            <a:endParaRPr sz="1000">
              <a:latin typeface="Montserrat"/>
              <a:ea typeface="Montserrat"/>
              <a:cs typeface="Montserrat"/>
              <a:sym typeface="Montserrat"/>
            </a:endParaRPr>
          </a:p>
          <a:p>
            <a:pPr marL="457200" lvl="0" indent="-292100" algn="l" rtl="0">
              <a:lnSpc>
                <a:spcPct val="115000"/>
              </a:lnSpc>
              <a:spcBef>
                <a:spcPts val="0"/>
              </a:spcBef>
              <a:spcAft>
                <a:spcPts val="0"/>
              </a:spcAft>
              <a:buSzPts val="1000"/>
              <a:buChar char="●"/>
            </a:pPr>
            <a:r>
              <a:rPr lang="en-GB" sz="1000" b="1">
                <a:latin typeface="Montserrat"/>
                <a:ea typeface="Montserrat"/>
                <a:cs typeface="Montserrat"/>
                <a:sym typeface="Montserrat"/>
              </a:rPr>
              <a:t>Stopwords Removal</a:t>
            </a:r>
            <a:r>
              <a:rPr lang="en-GB" sz="1000">
                <a:latin typeface="Montserrat"/>
                <a:ea typeface="Montserrat"/>
                <a:cs typeface="Montserrat"/>
                <a:sym typeface="Montserrat"/>
              </a:rPr>
              <a:t>: NLTK’s </a:t>
            </a:r>
            <a:r>
              <a:rPr lang="en-GB" sz="1000">
                <a:solidFill>
                  <a:srgbClr val="188038"/>
                </a:solidFill>
                <a:latin typeface="Montserrat"/>
                <a:ea typeface="Montserrat"/>
                <a:cs typeface="Montserrat"/>
                <a:sym typeface="Montserrat"/>
              </a:rPr>
              <a:t>stopwords</a:t>
            </a:r>
            <a:r>
              <a:rPr lang="en-GB" sz="1000">
                <a:latin typeface="Montserrat"/>
                <a:ea typeface="Montserrat"/>
                <a:cs typeface="Montserrat"/>
                <a:sym typeface="Montserrat"/>
              </a:rPr>
              <a:t> corpus was used to filter out common words (e.g., "the", "and") that don't contribute much to sentiment analysis.</a:t>
            </a:r>
            <a:endParaRPr sz="1000">
              <a:latin typeface="Montserrat"/>
              <a:ea typeface="Montserrat"/>
              <a:cs typeface="Montserrat"/>
              <a:sym typeface="Montserrat"/>
            </a:endParaRPr>
          </a:p>
          <a:p>
            <a:pPr marL="457200" lvl="0" indent="-292100" algn="l" rtl="0">
              <a:lnSpc>
                <a:spcPct val="115000"/>
              </a:lnSpc>
              <a:spcBef>
                <a:spcPts val="0"/>
              </a:spcBef>
              <a:spcAft>
                <a:spcPts val="0"/>
              </a:spcAft>
              <a:buSzPts val="1000"/>
              <a:buChar char="●"/>
            </a:pPr>
            <a:r>
              <a:rPr lang="en-GB" sz="1000" b="1">
                <a:latin typeface="Montserrat"/>
                <a:ea typeface="Montserrat"/>
                <a:cs typeface="Montserrat"/>
                <a:sym typeface="Montserrat"/>
              </a:rPr>
              <a:t>Lemmatization</a:t>
            </a:r>
            <a:r>
              <a:rPr lang="en-GB" sz="1000">
                <a:latin typeface="Montserrat"/>
                <a:ea typeface="Montserrat"/>
                <a:cs typeface="Montserrat"/>
                <a:sym typeface="Montserrat"/>
              </a:rPr>
              <a:t>: The </a:t>
            </a:r>
            <a:r>
              <a:rPr lang="en-GB" sz="1000">
                <a:solidFill>
                  <a:srgbClr val="188038"/>
                </a:solidFill>
                <a:latin typeface="Montserrat"/>
                <a:ea typeface="Montserrat"/>
                <a:cs typeface="Montserrat"/>
                <a:sym typeface="Montserrat"/>
              </a:rPr>
              <a:t>WordNetLemmatizer</a:t>
            </a:r>
            <a:r>
              <a:rPr lang="en-GB" sz="1000">
                <a:latin typeface="Montserrat"/>
                <a:ea typeface="Montserrat"/>
                <a:cs typeface="Montserrat"/>
                <a:sym typeface="Montserrat"/>
              </a:rPr>
              <a:t> from NLTK was used to reduce words to their base form, ensuring that different forms of the same word (e.g., "running", "ran") are treated as one.</a:t>
            </a:r>
            <a:endParaRPr sz="1000">
              <a:latin typeface="Montserrat"/>
              <a:ea typeface="Montserrat"/>
              <a:cs typeface="Montserrat"/>
              <a:sym typeface="Montserrat"/>
            </a:endParaRPr>
          </a:p>
          <a:p>
            <a:pPr marL="0" lvl="0" indent="0" algn="l" rtl="0">
              <a:lnSpc>
                <a:spcPct val="115000"/>
              </a:lnSpc>
              <a:spcBef>
                <a:spcPts val="1200"/>
              </a:spcBef>
              <a:spcAft>
                <a:spcPts val="0"/>
              </a:spcAft>
              <a:buNone/>
            </a:pPr>
            <a:r>
              <a:rPr lang="en-GB" sz="1000" b="1">
                <a:latin typeface="Montserrat"/>
                <a:ea typeface="Montserrat"/>
                <a:cs typeface="Montserrat"/>
                <a:sym typeface="Montserrat"/>
              </a:rPr>
              <a:t>N-grams Generation</a:t>
            </a:r>
            <a:r>
              <a:rPr lang="en-GB" sz="1000">
                <a:latin typeface="Montserrat"/>
                <a:ea typeface="Montserrat"/>
                <a:cs typeface="Montserrat"/>
                <a:sym typeface="Montserrat"/>
              </a:rPr>
              <a:t>:</a:t>
            </a:r>
            <a:endParaRPr sz="1000">
              <a:latin typeface="Montserrat"/>
              <a:ea typeface="Montserrat"/>
              <a:cs typeface="Montserrat"/>
              <a:sym typeface="Montserrat"/>
            </a:endParaRPr>
          </a:p>
          <a:p>
            <a:pPr marL="457200" lvl="0" indent="-292100" algn="l" rtl="0">
              <a:lnSpc>
                <a:spcPct val="115000"/>
              </a:lnSpc>
              <a:spcBef>
                <a:spcPts val="1200"/>
              </a:spcBef>
              <a:spcAft>
                <a:spcPts val="0"/>
              </a:spcAft>
              <a:buSzPts val="1000"/>
              <a:buChar char="●"/>
            </a:pPr>
            <a:r>
              <a:rPr lang="en-GB" sz="1000">
                <a:latin typeface="Montserrat"/>
                <a:ea typeface="Montserrat"/>
                <a:cs typeface="Montserrat"/>
                <a:sym typeface="Montserrat"/>
              </a:rPr>
              <a:t>Using NLTK’s </a:t>
            </a:r>
            <a:r>
              <a:rPr lang="en-GB" sz="1000">
                <a:solidFill>
                  <a:srgbClr val="188038"/>
                </a:solidFill>
                <a:latin typeface="Montserrat"/>
                <a:ea typeface="Montserrat"/>
                <a:cs typeface="Montserrat"/>
                <a:sym typeface="Montserrat"/>
              </a:rPr>
              <a:t>ngrams</a:t>
            </a:r>
            <a:r>
              <a:rPr lang="en-GB" sz="1000">
                <a:latin typeface="Montserrat"/>
                <a:ea typeface="Montserrat"/>
                <a:cs typeface="Montserrat"/>
                <a:sym typeface="Montserrat"/>
              </a:rPr>
              <a:t>, we generated bigrams and trigrams (2- and 3-word sequences) to capture word relationships and context within the text. We utilized the Spark Techniques taught in class to generate Bi-Grams and TriGrams using Spark. </a:t>
            </a:r>
            <a:endParaRPr sz="1000">
              <a:latin typeface="Montserrat"/>
              <a:ea typeface="Montserrat"/>
              <a:cs typeface="Montserrat"/>
              <a:sym typeface="Montserrat"/>
            </a:endParaRPr>
          </a:p>
          <a:p>
            <a:pPr marL="0" lvl="0" indent="0" algn="l" rtl="0">
              <a:lnSpc>
                <a:spcPct val="115000"/>
              </a:lnSpc>
              <a:spcBef>
                <a:spcPts val="1200"/>
              </a:spcBef>
              <a:spcAft>
                <a:spcPts val="0"/>
              </a:spcAft>
              <a:buNone/>
            </a:pPr>
            <a:r>
              <a:rPr lang="en-GB" sz="1000" b="1">
                <a:latin typeface="Montserrat"/>
                <a:ea typeface="Montserrat"/>
                <a:cs typeface="Montserrat"/>
                <a:sym typeface="Montserrat"/>
              </a:rPr>
              <a:t>Word Clouds</a:t>
            </a:r>
            <a:r>
              <a:rPr lang="en-GB" sz="1000">
                <a:latin typeface="Montserrat"/>
                <a:ea typeface="Montserrat"/>
                <a:cs typeface="Montserrat"/>
                <a:sym typeface="Montserrat"/>
              </a:rPr>
              <a:t>:</a:t>
            </a:r>
            <a:endParaRPr sz="1000">
              <a:latin typeface="Montserrat"/>
              <a:ea typeface="Montserrat"/>
              <a:cs typeface="Montserrat"/>
              <a:sym typeface="Montserrat"/>
            </a:endParaRPr>
          </a:p>
          <a:p>
            <a:pPr marL="457200" lvl="0" indent="-292100" algn="l" rtl="0">
              <a:lnSpc>
                <a:spcPct val="115000"/>
              </a:lnSpc>
              <a:spcBef>
                <a:spcPts val="1200"/>
              </a:spcBef>
              <a:spcAft>
                <a:spcPts val="0"/>
              </a:spcAft>
              <a:buSzPts val="1000"/>
              <a:buChar char="●"/>
            </a:pPr>
            <a:r>
              <a:rPr lang="en-GB" sz="1000">
                <a:latin typeface="Montserrat"/>
                <a:ea typeface="Montserrat"/>
                <a:cs typeface="Montserrat"/>
                <a:sym typeface="Montserrat"/>
              </a:rPr>
              <a:t>We utilized NLTK in conjunction with the </a:t>
            </a:r>
            <a:r>
              <a:rPr lang="en-GB" sz="1000" b="1">
                <a:latin typeface="Montserrat"/>
                <a:ea typeface="Montserrat"/>
                <a:cs typeface="Montserrat"/>
                <a:sym typeface="Montserrat"/>
              </a:rPr>
              <a:t>WordCloud</a:t>
            </a:r>
            <a:r>
              <a:rPr lang="en-GB" sz="1000">
                <a:latin typeface="Montserrat"/>
                <a:ea typeface="Montserrat"/>
                <a:cs typeface="Montserrat"/>
                <a:sym typeface="Montserrat"/>
              </a:rPr>
              <a:t> library to visualize the most frequent terms in the datasets for both Kamala Harris and Donald Trump.</a:t>
            </a:r>
            <a:endParaRPr sz="10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0"/>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RESULTS - EDA  </a:t>
            </a:r>
            <a:endParaRPr/>
          </a:p>
        </p:txBody>
      </p:sp>
      <p:sp>
        <p:nvSpPr>
          <p:cNvPr id="331" name="Google Shape;331;p60"/>
          <p:cNvSpPr txBox="1"/>
          <p:nvPr/>
        </p:nvSpPr>
        <p:spPr>
          <a:xfrm>
            <a:off x="896484" y="996623"/>
            <a:ext cx="78918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u="sng">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32" name="Google Shape;332;p60"/>
          <p:cNvPicPr preferRelativeResize="0"/>
          <p:nvPr/>
        </p:nvPicPr>
        <p:blipFill>
          <a:blip r:embed="rId3">
            <a:alphaModFix/>
          </a:blip>
          <a:stretch>
            <a:fillRect/>
          </a:stretch>
        </p:blipFill>
        <p:spPr>
          <a:xfrm>
            <a:off x="5131927" y="184025"/>
            <a:ext cx="3880975" cy="2387725"/>
          </a:xfrm>
          <a:prstGeom prst="rect">
            <a:avLst/>
          </a:prstGeom>
          <a:noFill/>
          <a:ln>
            <a:noFill/>
          </a:ln>
        </p:spPr>
      </p:pic>
      <p:sp>
        <p:nvSpPr>
          <p:cNvPr id="333" name="Google Shape;333;p60"/>
          <p:cNvSpPr txBox="1"/>
          <p:nvPr/>
        </p:nvSpPr>
        <p:spPr>
          <a:xfrm>
            <a:off x="362025" y="1230925"/>
            <a:ext cx="36903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Montserrat"/>
                <a:ea typeface="Montserrat"/>
                <a:cs typeface="Montserrat"/>
                <a:sym typeface="Montserrat"/>
              </a:rPr>
              <a:t>To find the number of tweets per origin (Kamala vs. Trump), we loaded the tweet datasets from CSV files, then processed them by normalizing certain columns like likes and retweet counts based on the time difference between tweet creation and collection. We also handled missing values and converted relevant columns like </a:t>
            </a:r>
            <a:r>
              <a:rPr lang="en-GB" sz="1300">
                <a:solidFill>
                  <a:srgbClr val="188038"/>
                </a:solidFill>
                <a:latin typeface="Montserrat"/>
                <a:ea typeface="Montserrat"/>
                <a:cs typeface="Montserrat"/>
                <a:sym typeface="Montserrat"/>
              </a:rPr>
              <a:t>user_join_date</a:t>
            </a:r>
            <a:r>
              <a:rPr lang="en-GB" sz="1300">
                <a:latin typeface="Montserrat"/>
                <a:ea typeface="Montserrat"/>
                <a:cs typeface="Montserrat"/>
                <a:sym typeface="Montserrat"/>
              </a:rPr>
              <a:t> and </a:t>
            </a:r>
            <a:r>
              <a:rPr lang="en-GB" sz="1300">
                <a:solidFill>
                  <a:srgbClr val="188038"/>
                </a:solidFill>
                <a:latin typeface="Montserrat"/>
                <a:ea typeface="Montserrat"/>
                <a:cs typeface="Montserrat"/>
                <a:sym typeface="Montserrat"/>
              </a:rPr>
              <a:t>created_at</a:t>
            </a:r>
            <a:r>
              <a:rPr lang="en-GB" sz="1300">
                <a:latin typeface="Montserrat"/>
                <a:ea typeface="Montserrat"/>
                <a:cs typeface="Montserrat"/>
                <a:sym typeface="Montserrat"/>
              </a:rPr>
              <a:t> into proper datetime formats. This data was then analyzed to determine the count of tweets originating from both Kamala and Trump, providing insight into their tweet activity.</a:t>
            </a:r>
            <a:endParaRPr sz="1600">
              <a:latin typeface="Montserrat"/>
              <a:ea typeface="Montserrat"/>
              <a:cs typeface="Montserrat"/>
              <a:sym typeface="Montserrat"/>
            </a:endParaRPr>
          </a:p>
        </p:txBody>
      </p:sp>
      <p:pic>
        <p:nvPicPr>
          <p:cNvPr id="334" name="Google Shape;334;p60"/>
          <p:cNvPicPr preferRelativeResize="0"/>
          <p:nvPr/>
        </p:nvPicPr>
        <p:blipFill rotWithShape="1">
          <a:blip r:embed="rId4">
            <a:alphaModFix/>
          </a:blip>
          <a:srcRect t="-6030" b="6029"/>
          <a:stretch/>
        </p:blipFill>
        <p:spPr>
          <a:xfrm>
            <a:off x="5579250" y="2571750"/>
            <a:ext cx="3209015" cy="240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1"/>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RESULTS!  </a:t>
            </a:r>
            <a:endParaRPr/>
          </a:p>
        </p:txBody>
      </p:sp>
      <p:sp>
        <p:nvSpPr>
          <p:cNvPr id="340" name="Google Shape;340;p61"/>
          <p:cNvSpPr txBox="1"/>
          <p:nvPr/>
        </p:nvSpPr>
        <p:spPr>
          <a:xfrm>
            <a:off x="896484" y="996623"/>
            <a:ext cx="78918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u="sng">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61"/>
          <p:cNvSpPr txBox="1"/>
          <p:nvPr/>
        </p:nvSpPr>
        <p:spPr>
          <a:xfrm>
            <a:off x="362025" y="1230925"/>
            <a:ext cx="30000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Montserrat"/>
                <a:ea typeface="Montserrat"/>
                <a:cs typeface="Montserrat"/>
                <a:sym typeface="Montserrat"/>
              </a:rPr>
              <a:t>We used </a:t>
            </a:r>
            <a:r>
              <a:rPr lang="en-GB" b="1">
                <a:latin typeface="Montserrat"/>
                <a:ea typeface="Montserrat"/>
                <a:cs typeface="Montserrat"/>
                <a:sym typeface="Montserrat"/>
              </a:rPr>
              <a:t>GeoPandas</a:t>
            </a:r>
            <a:r>
              <a:rPr lang="en-GB">
                <a:latin typeface="Montserrat"/>
                <a:ea typeface="Montserrat"/>
                <a:cs typeface="Montserrat"/>
                <a:sym typeface="Montserrat"/>
              </a:rPr>
              <a:t> to analyze tweet locations by mapping their latitude and longitude. The data was cleaned and then plotted on a map to visualize tweet origins. We used </a:t>
            </a:r>
            <a:r>
              <a:rPr lang="en-GB" b="1">
                <a:latin typeface="Montserrat"/>
                <a:ea typeface="Montserrat"/>
                <a:cs typeface="Montserrat"/>
                <a:sym typeface="Montserrat"/>
              </a:rPr>
              <a:t>Seaborn</a:t>
            </a:r>
            <a:r>
              <a:rPr lang="en-GB">
                <a:latin typeface="Montserrat"/>
                <a:ea typeface="Montserrat"/>
                <a:cs typeface="Montserrat"/>
                <a:sym typeface="Montserrat"/>
              </a:rPr>
              <a:t> to create heatmaps, highlighting areas with more discussion on the 2024 election. This allowed us to visually identify regions with higher tweet activity.</a:t>
            </a:r>
            <a:endParaRPr sz="1700">
              <a:latin typeface="Montserrat"/>
              <a:ea typeface="Montserrat"/>
              <a:cs typeface="Montserrat"/>
              <a:sym typeface="Montserrat"/>
            </a:endParaRPr>
          </a:p>
        </p:txBody>
      </p:sp>
      <p:pic>
        <p:nvPicPr>
          <p:cNvPr id="342" name="Google Shape;342;p61"/>
          <p:cNvPicPr preferRelativeResize="0"/>
          <p:nvPr/>
        </p:nvPicPr>
        <p:blipFill>
          <a:blip r:embed="rId3">
            <a:alphaModFix/>
          </a:blip>
          <a:stretch>
            <a:fillRect/>
          </a:stretch>
        </p:blipFill>
        <p:spPr>
          <a:xfrm>
            <a:off x="3514425" y="1041248"/>
            <a:ext cx="5477176" cy="27091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2"/>
          <p:cNvSpPr txBox="1">
            <a:spLocks noGrp="1"/>
          </p:cNvSpPr>
          <p:nvPr>
            <p:ph type="title"/>
          </p:nvPr>
        </p:nvSpPr>
        <p:spPr>
          <a:xfrm>
            <a:off x="215617" y="2602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RESULTS!  </a:t>
            </a:r>
            <a:endParaRPr/>
          </a:p>
        </p:txBody>
      </p:sp>
      <p:sp>
        <p:nvSpPr>
          <p:cNvPr id="348" name="Google Shape;348;p62"/>
          <p:cNvSpPr txBox="1"/>
          <p:nvPr/>
        </p:nvSpPr>
        <p:spPr>
          <a:xfrm>
            <a:off x="896484" y="996623"/>
            <a:ext cx="78918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u="sng">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62"/>
          <p:cNvSpPr txBox="1"/>
          <p:nvPr/>
        </p:nvSpPr>
        <p:spPr>
          <a:xfrm>
            <a:off x="362025" y="1230925"/>
            <a:ext cx="4325400" cy="348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a:latin typeface="Montserrat"/>
                <a:ea typeface="Montserrat"/>
                <a:cs typeface="Montserrat"/>
                <a:sym typeface="Montserrat"/>
              </a:rPr>
              <a:t>We created a 2x2 subplot to visualize tweet language distribution across countries.</a:t>
            </a:r>
            <a:endParaRPr>
              <a:latin typeface="Montserrat"/>
              <a:ea typeface="Montserrat"/>
              <a:cs typeface="Montserrat"/>
              <a:sym typeface="Montserrat"/>
            </a:endParaRPr>
          </a:p>
          <a:p>
            <a:pPr marL="457200" lvl="0" indent="-317500" algn="l" rtl="0">
              <a:lnSpc>
                <a:spcPct val="115000"/>
              </a:lnSpc>
              <a:spcBef>
                <a:spcPts val="1200"/>
              </a:spcBef>
              <a:spcAft>
                <a:spcPts val="0"/>
              </a:spcAft>
              <a:buSzPts val="1400"/>
              <a:buAutoNum type="arabicPeriod"/>
            </a:pPr>
            <a:r>
              <a:rPr lang="en-GB" b="1">
                <a:latin typeface="Montserrat"/>
                <a:ea typeface="Montserrat"/>
                <a:cs typeface="Montserrat"/>
                <a:sym typeface="Montserrat"/>
              </a:rPr>
              <a:t>Heatmap</a:t>
            </a:r>
            <a:r>
              <a:rPr lang="en-GB">
                <a:latin typeface="Montserrat"/>
                <a:ea typeface="Montserrat"/>
                <a:cs typeface="Montserrat"/>
                <a:sym typeface="Montserrat"/>
              </a:rPr>
              <a:t>: Shows the proportion of tweets in different languages for each country.</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AutoNum type="arabicPeriod"/>
            </a:pPr>
            <a:r>
              <a:rPr lang="en-GB" b="1">
                <a:latin typeface="Montserrat"/>
                <a:ea typeface="Montserrat"/>
                <a:cs typeface="Montserrat"/>
                <a:sym typeface="Montserrat"/>
              </a:rPr>
              <a:t>Bar Plot (Top-Right)</a:t>
            </a:r>
            <a:r>
              <a:rPr lang="en-GB">
                <a:latin typeface="Montserrat"/>
                <a:ea typeface="Montserrat"/>
                <a:cs typeface="Montserrat"/>
                <a:sym typeface="Montserrat"/>
              </a:rPr>
              <a:t>: Displays the total number of tweets per country.</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AutoNum type="arabicPeriod"/>
            </a:pPr>
            <a:r>
              <a:rPr lang="en-GB" b="1">
                <a:latin typeface="Montserrat"/>
                <a:ea typeface="Montserrat"/>
                <a:cs typeface="Montserrat"/>
                <a:sym typeface="Montserrat"/>
              </a:rPr>
              <a:t>Horizontal Bar Plot (Bottom-Left)</a:t>
            </a:r>
            <a:r>
              <a:rPr lang="en-GB">
                <a:latin typeface="Montserrat"/>
                <a:ea typeface="Montserrat"/>
                <a:cs typeface="Montserrat"/>
                <a:sym typeface="Montserrat"/>
              </a:rPr>
              <a:t>: Shows the total number of tweets per language.</a:t>
            </a:r>
            <a:endParaRPr>
              <a:latin typeface="Montserrat"/>
              <a:ea typeface="Montserrat"/>
              <a:cs typeface="Montserrat"/>
              <a:sym typeface="Montserrat"/>
            </a:endParaRPr>
          </a:p>
          <a:p>
            <a:pPr marL="0" lvl="0" indent="0" algn="l" rtl="0">
              <a:lnSpc>
                <a:spcPct val="115000"/>
              </a:lnSpc>
              <a:spcBef>
                <a:spcPts val="1200"/>
              </a:spcBef>
              <a:spcAft>
                <a:spcPts val="0"/>
              </a:spcAft>
              <a:buNone/>
            </a:pPr>
            <a:endParaRPr sz="1100">
              <a:latin typeface="Montserrat"/>
              <a:ea typeface="Montserrat"/>
              <a:cs typeface="Montserrat"/>
              <a:sym typeface="Montserrat"/>
            </a:endParaRPr>
          </a:p>
          <a:p>
            <a:pPr marL="0" lvl="0" indent="0" algn="l" rtl="0">
              <a:spcBef>
                <a:spcPts val="1200"/>
              </a:spcBef>
              <a:spcAft>
                <a:spcPts val="0"/>
              </a:spcAft>
              <a:buNone/>
            </a:pPr>
            <a:endParaRPr sz="1100">
              <a:latin typeface="Montserrat"/>
              <a:ea typeface="Montserrat"/>
              <a:cs typeface="Montserrat"/>
              <a:sym typeface="Montserrat"/>
            </a:endParaRPr>
          </a:p>
        </p:txBody>
      </p:sp>
      <p:pic>
        <p:nvPicPr>
          <p:cNvPr id="350" name="Google Shape;350;p62"/>
          <p:cNvPicPr preferRelativeResize="0"/>
          <p:nvPr/>
        </p:nvPicPr>
        <p:blipFill>
          <a:blip r:embed="rId3">
            <a:alphaModFix/>
          </a:blip>
          <a:stretch>
            <a:fillRect/>
          </a:stretch>
        </p:blipFill>
        <p:spPr>
          <a:xfrm>
            <a:off x="5500250" y="243600"/>
            <a:ext cx="2999999" cy="2231950"/>
          </a:xfrm>
          <a:prstGeom prst="rect">
            <a:avLst/>
          </a:prstGeom>
          <a:noFill/>
          <a:ln>
            <a:noFill/>
          </a:ln>
        </p:spPr>
      </p:pic>
      <p:pic>
        <p:nvPicPr>
          <p:cNvPr id="351" name="Google Shape;351;p62"/>
          <p:cNvPicPr preferRelativeResize="0"/>
          <p:nvPr/>
        </p:nvPicPr>
        <p:blipFill rotWithShape="1">
          <a:blip r:embed="rId4">
            <a:alphaModFix/>
          </a:blip>
          <a:srcRect l="-29299" t="-10292" b="-19006"/>
          <a:stretch/>
        </p:blipFill>
        <p:spPr>
          <a:xfrm>
            <a:off x="4572000" y="2399750"/>
            <a:ext cx="4081375" cy="288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3"/>
          <p:cNvSpPr txBox="1">
            <a:spLocks noGrp="1"/>
          </p:cNvSpPr>
          <p:nvPr>
            <p:ph type="title"/>
          </p:nvPr>
        </p:nvSpPr>
        <p:spPr>
          <a:xfrm>
            <a:off x="311699" y="426408"/>
            <a:ext cx="8002568" cy="10593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3600"/>
              <a:buNone/>
            </a:pPr>
            <a:r>
              <a:rPr lang="en-GB"/>
              <a:t>RESULTS!</a:t>
            </a:r>
            <a:endParaRPr/>
          </a:p>
        </p:txBody>
      </p:sp>
      <p:sp>
        <p:nvSpPr>
          <p:cNvPr id="357" name="Google Shape;357;p63"/>
          <p:cNvSpPr txBox="1">
            <a:spLocks noGrp="1"/>
          </p:cNvSpPr>
          <p:nvPr>
            <p:ph type="body" idx="1"/>
          </p:nvPr>
        </p:nvSpPr>
        <p:spPr>
          <a:xfrm>
            <a:off x="311700" y="1191105"/>
            <a:ext cx="3676200" cy="24189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1600"/>
              </a:spcAft>
              <a:buSzPts val="1200"/>
              <a:buNone/>
            </a:pPr>
            <a:r>
              <a:rPr lang="en-GB" sz="1400">
                <a:solidFill>
                  <a:srgbClr val="000000"/>
                </a:solidFill>
              </a:rPr>
              <a:t>We performed </a:t>
            </a:r>
            <a:r>
              <a:rPr lang="en-GB" sz="1400" b="1">
                <a:solidFill>
                  <a:srgbClr val="000000"/>
                </a:solidFill>
              </a:rPr>
              <a:t>Time Series analysis</a:t>
            </a:r>
            <a:r>
              <a:rPr lang="en-GB" sz="1400">
                <a:solidFill>
                  <a:srgbClr val="000000"/>
                </a:solidFill>
              </a:rPr>
              <a:t> to track tweet activity over time. This included analyzing </a:t>
            </a:r>
            <a:r>
              <a:rPr lang="en-GB" sz="1400" b="1">
                <a:solidFill>
                  <a:srgbClr val="000000"/>
                </a:solidFill>
              </a:rPr>
              <a:t>tweets per hour</a:t>
            </a:r>
            <a:r>
              <a:rPr lang="en-GB" sz="1400">
                <a:solidFill>
                  <a:srgbClr val="000000"/>
                </a:solidFill>
              </a:rPr>
              <a:t>, </a:t>
            </a:r>
            <a:r>
              <a:rPr lang="en-GB" sz="1400" b="1">
                <a:solidFill>
                  <a:srgbClr val="000000"/>
                </a:solidFill>
              </a:rPr>
              <a:t>likes per hour</a:t>
            </a:r>
            <a:r>
              <a:rPr lang="en-GB" sz="1400">
                <a:solidFill>
                  <a:srgbClr val="000000"/>
                </a:solidFill>
              </a:rPr>
              <a:t>, and </a:t>
            </a:r>
            <a:r>
              <a:rPr lang="en-GB" sz="1400" b="1">
                <a:solidFill>
                  <a:srgbClr val="000000"/>
                </a:solidFill>
              </a:rPr>
              <a:t>retweets per hour</a:t>
            </a:r>
            <a:r>
              <a:rPr lang="en-GB" sz="1400">
                <a:solidFill>
                  <a:srgbClr val="000000"/>
                </a:solidFill>
              </a:rPr>
              <a:t>. We used </a:t>
            </a:r>
            <a:r>
              <a:rPr lang="en-GB" sz="1400" b="1">
                <a:solidFill>
                  <a:srgbClr val="000000"/>
                </a:solidFill>
              </a:rPr>
              <a:t>Seaborn</a:t>
            </a:r>
            <a:r>
              <a:rPr lang="en-GB" sz="1400">
                <a:solidFill>
                  <a:srgbClr val="000000"/>
                </a:solidFill>
              </a:rPr>
              <a:t> to visualize the </a:t>
            </a:r>
            <a:r>
              <a:rPr lang="en-GB" sz="1400" b="1">
                <a:solidFill>
                  <a:srgbClr val="000000"/>
                </a:solidFill>
              </a:rPr>
              <a:t>distribution of tweets per hour</a:t>
            </a:r>
            <a:r>
              <a:rPr lang="en-GB" sz="1400">
                <a:solidFill>
                  <a:srgbClr val="000000"/>
                </a:solidFill>
              </a:rPr>
              <a:t>, revealing patterns in tweet activity and engagement over the course of the day. This analysis helped understand when discussions around the 2024 election were most active.</a:t>
            </a:r>
            <a:endParaRPr sz="1500"/>
          </a:p>
        </p:txBody>
      </p:sp>
      <p:pic>
        <p:nvPicPr>
          <p:cNvPr id="358" name="Google Shape;358;p63"/>
          <p:cNvPicPr preferRelativeResize="0"/>
          <p:nvPr/>
        </p:nvPicPr>
        <p:blipFill>
          <a:blip r:embed="rId3">
            <a:alphaModFix/>
          </a:blip>
          <a:stretch>
            <a:fillRect/>
          </a:stretch>
        </p:blipFill>
        <p:spPr>
          <a:xfrm>
            <a:off x="3987800" y="158933"/>
            <a:ext cx="4851400" cy="2243299"/>
          </a:xfrm>
          <a:prstGeom prst="rect">
            <a:avLst/>
          </a:prstGeom>
          <a:noFill/>
          <a:ln>
            <a:noFill/>
          </a:ln>
        </p:spPr>
      </p:pic>
      <p:pic>
        <p:nvPicPr>
          <p:cNvPr id="359" name="Google Shape;359;p63"/>
          <p:cNvPicPr preferRelativeResize="0"/>
          <p:nvPr/>
        </p:nvPicPr>
        <p:blipFill>
          <a:blip r:embed="rId4">
            <a:alphaModFix/>
          </a:blip>
          <a:stretch>
            <a:fillRect/>
          </a:stretch>
        </p:blipFill>
        <p:spPr>
          <a:xfrm>
            <a:off x="4190938" y="2402224"/>
            <a:ext cx="4445123" cy="2055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64"/>
          <p:cNvPicPr preferRelativeResize="0"/>
          <p:nvPr/>
        </p:nvPicPr>
        <p:blipFill>
          <a:blip r:embed="rId3">
            <a:alphaModFix/>
          </a:blip>
          <a:stretch>
            <a:fillRect/>
          </a:stretch>
        </p:blipFill>
        <p:spPr>
          <a:xfrm>
            <a:off x="2413750" y="175825"/>
            <a:ext cx="4834150" cy="2093699"/>
          </a:xfrm>
          <a:prstGeom prst="rect">
            <a:avLst/>
          </a:prstGeom>
          <a:noFill/>
          <a:ln>
            <a:noFill/>
          </a:ln>
        </p:spPr>
      </p:pic>
      <p:pic>
        <p:nvPicPr>
          <p:cNvPr id="365" name="Google Shape;365;p64"/>
          <p:cNvPicPr preferRelativeResize="0"/>
          <p:nvPr/>
        </p:nvPicPr>
        <p:blipFill>
          <a:blip r:embed="rId4">
            <a:alphaModFix/>
          </a:blip>
          <a:stretch>
            <a:fillRect/>
          </a:stretch>
        </p:blipFill>
        <p:spPr>
          <a:xfrm>
            <a:off x="2324625" y="2336776"/>
            <a:ext cx="5012403" cy="2170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5"/>
          <p:cNvSpPr txBox="1">
            <a:spLocks noGrp="1"/>
          </p:cNvSpPr>
          <p:nvPr>
            <p:ph type="title"/>
          </p:nvPr>
        </p:nvSpPr>
        <p:spPr>
          <a:xfrm>
            <a:off x="407175" y="450150"/>
            <a:ext cx="8329500" cy="382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n-GB"/>
              <a:t>“IN GOD WE TRUST, ALL OTHERS BRING</a:t>
            </a:r>
            <a:endParaRPr/>
          </a:p>
          <a:p>
            <a:pPr marL="0" lvl="0" indent="0" algn="l" rtl="0">
              <a:lnSpc>
                <a:spcPct val="100000"/>
              </a:lnSpc>
              <a:spcBef>
                <a:spcPts val="0"/>
              </a:spcBef>
              <a:spcAft>
                <a:spcPts val="0"/>
              </a:spcAft>
              <a:buSzPts val="6000"/>
              <a:buNone/>
            </a:pPr>
            <a:r>
              <a:rPr lang="en-GB">
                <a:solidFill>
                  <a:srgbClr val="FFFFFF"/>
                </a:solidFill>
                <a:highlight>
                  <a:srgbClr val="9A6ABA"/>
                </a:highlight>
              </a:rPr>
              <a:t>DATA.</a:t>
            </a:r>
            <a:r>
              <a:rPr lang="en-GB">
                <a:highlight>
                  <a:srgbClr val="9A6ABA"/>
                </a:highlight>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6"/>
          <p:cNvSpPr txBox="1">
            <a:spLocks noGrp="1"/>
          </p:cNvSpPr>
          <p:nvPr>
            <p:ph type="title"/>
          </p:nvPr>
        </p:nvSpPr>
        <p:spPr>
          <a:xfrm>
            <a:off x="309973" y="336824"/>
            <a:ext cx="5462967" cy="3674534"/>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sz="3300"/>
              <a:t>Finding most popular N-Grams for 2024 Elections! </a:t>
            </a:r>
            <a:endParaRPr sz="3300"/>
          </a:p>
        </p:txBody>
      </p:sp>
      <p:sp>
        <p:nvSpPr>
          <p:cNvPr id="376" name="Google Shape;376;p66"/>
          <p:cNvSpPr txBox="1">
            <a:spLocks noGrp="1"/>
          </p:cNvSpPr>
          <p:nvPr>
            <p:ph type="body" idx="1"/>
          </p:nvPr>
        </p:nvSpPr>
        <p:spPr>
          <a:xfrm>
            <a:off x="204340" y="2351959"/>
            <a:ext cx="4486193" cy="1568108"/>
          </a:xfrm>
          <a:prstGeom prst="rect">
            <a:avLst/>
          </a:prstGeom>
          <a:noFill/>
          <a:ln>
            <a:noFill/>
          </a:ln>
        </p:spPr>
        <p:txBody>
          <a:bodyPr spcFirstLastPara="1" wrap="square" lIns="91425" tIns="91425" rIns="91425" bIns="91425" anchor="b" anchorCtr="0">
            <a:noAutofit/>
          </a:bodyPr>
          <a:lstStyle/>
          <a:p>
            <a:pPr marL="158750" lvl="0" indent="0" algn="l" rtl="0">
              <a:lnSpc>
                <a:spcPct val="125000"/>
              </a:lnSpc>
              <a:spcBef>
                <a:spcPts val="0"/>
              </a:spcBef>
              <a:spcAft>
                <a:spcPts val="0"/>
              </a:spcAft>
              <a:buSzPts val="1100"/>
              <a:buNone/>
            </a:pPr>
            <a:r>
              <a:rPr lang="en-GB">
                <a:solidFill>
                  <a:srgbClr val="000000"/>
                </a:solidFill>
              </a:rPr>
              <a:t>We analyze the most popular n-grams (e.g., bigrams, trigrams) from the Election 2024 data to identify key topics, trends, and voter sentiments. By cleaning and tokenizing the tweet text, we generate n-grams and count their frequency. The most frequent n-grams reveal the major issues and concerns surrounding the election, helping us understand public opinion and sentiment. This analysis highlights the key themes shaping the election discourse.</a:t>
            </a:r>
            <a:endParaRPr/>
          </a:p>
        </p:txBody>
      </p:sp>
      <p:pic>
        <p:nvPicPr>
          <p:cNvPr id="377" name="Google Shape;377;p66"/>
          <p:cNvPicPr preferRelativeResize="0"/>
          <p:nvPr/>
        </p:nvPicPr>
        <p:blipFill>
          <a:blip r:embed="rId3">
            <a:alphaModFix/>
          </a:blip>
          <a:stretch>
            <a:fillRect/>
          </a:stretch>
        </p:blipFill>
        <p:spPr>
          <a:xfrm>
            <a:off x="5671275" y="241150"/>
            <a:ext cx="3128499" cy="2198198"/>
          </a:xfrm>
          <a:prstGeom prst="rect">
            <a:avLst/>
          </a:prstGeom>
          <a:noFill/>
          <a:ln>
            <a:noFill/>
          </a:ln>
        </p:spPr>
      </p:pic>
      <p:pic>
        <p:nvPicPr>
          <p:cNvPr id="378" name="Google Shape;378;p66"/>
          <p:cNvPicPr preferRelativeResize="0"/>
          <p:nvPr/>
        </p:nvPicPr>
        <p:blipFill>
          <a:blip r:embed="rId4">
            <a:alphaModFix/>
          </a:blip>
          <a:stretch>
            <a:fillRect/>
          </a:stretch>
        </p:blipFill>
        <p:spPr>
          <a:xfrm>
            <a:off x="5592975" y="2642663"/>
            <a:ext cx="3373676" cy="237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7"/>
          <p:cNvSpPr txBox="1">
            <a:spLocks noGrp="1"/>
          </p:cNvSpPr>
          <p:nvPr>
            <p:ph type="body" idx="1"/>
          </p:nvPr>
        </p:nvSpPr>
        <p:spPr>
          <a:xfrm>
            <a:off x="89450" y="1609400"/>
            <a:ext cx="4937700" cy="2263200"/>
          </a:xfrm>
          <a:prstGeom prst="rect">
            <a:avLst/>
          </a:prstGeom>
          <a:noFill/>
          <a:ln>
            <a:noFill/>
          </a:ln>
        </p:spPr>
        <p:txBody>
          <a:bodyPr spcFirstLastPara="1" wrap="square" lIns="91425" tIns="91425" rIns="91425" bIns="91425" anchor="b" anchorCtr="0">
            <a:noAutofit/>
          </a:bodyPr>
          <a:lstStyle/>
          <a:p>
            <a:pPr marL="158750" lvl="0" indent="0" algn="l" rtl="0">
              <a:spcBef>
                <a:spcPts val="0"/>
              </a:spcBef>
              <a:spcAft>
                <a:spcPts val="0"/>
              </a:spcAft>
              <a:buNone/>
            </a:pPr>
            <a:r>
              <a:rPr lang="en-GB" sz="1400" b="1">
                <a:solidFill>
                  <a:srgbClr val="000000"/>
                </a:solidFill>
              </a:rPr>
              <a:t>Identifying Key Topics</a:t>
            </a:r>
            <a:r>
              <a:rPr lang="en-GB" sz="1400">
                <a:solidFill>
                  <a:srgbClr val="000000"/>
                </a:solidFill>
              </a:rPr>
              <a:t>: By analyzing the most popular n-grams, we can identify which issues or topics are being discussed the most in relation to the 2024 election.</a:t>
            </a:r>
            <a:endParaRPr sz="1400">
              <a:solidFill>
                <a:srgbClr val="000000"/>
              </a:solidFill>
            </a:endParaRPr>
          </a:p>
          <a:p>
            <a:pPr marL="158750" lvl="0" indent="0" algn="l" rtl="0">
              <a:spcBef>
                <a:spcPts val="0"/>
              </a:spcBef>
              <a:spcAft>
                <a:spcPts val="0"/>
              </a:spcAft>
              <a:buNone/>
            </a:pPr>
            <a:r>
              <a:rPr lang="en-GB" sz="1400" b="1">
                <a:solidFill>
                  <a:srgbClr val="000000"/>
                </a:solidFill>
              </a:rPr>
              <a:t>Sentiment Analysis</a:t>
            </a:r>
            <a:r>
              <a:rPr lang="en-GB" sz="1400">
                <a:solidFill>
                  <a:srgbClr val="000000"/>
                </a:solidFill>
              </a:rPr>
              <a:t>: Popular n-grams often reflect the tone of the conversation (e.g., positive or negative sentiment towards candidates, parties, etc.).</a:t>
            </a:r>
            <a:endParaRPr sz="1400">
              <a:solidFill>
                <a:srgbClr val="000000"/>
              </a:solidFill>
            </a:endParaRPr>
          </a:p>
          <a:p>
            <a:pPr marL="158750" lvl="0" indent="0" algn="l" rtl="0">
              <a:spcBef>
                <a:spcPts val="0"/>
              </a:spcBef>
              <a:spcAft>
                <a:spcPts val="0"/>
              </a:spcAft>
              <a:buNone/>
            </a:pPr>
            <a:r>
              <a:rPr lang="en-GB" sz="1400" b="1">
                <a:solidFill>
                  <a:srgbClr val="000000"/>
                </a:solidFill>
              </a:rPr>
              <a:t>Understanding Voter Concerns</a:t>
            </a:r>
            <a:r>
              <a:rPr lang="en-GB" sz="1400">
                <a:solidFill>
                  <a:srgbClr val="000000"/>
                </a:solidFill>
              </a:rPr>
              <a:t>: This analysis helps understand what voters and the public are most concerned about or excited about regarding the election.</a:t>
            </a:r>
            <a:endParaRPr sz="1400">
              <a:solidFill>
                <a:srgbClr val="000000"/>
              </a:solidFill>
            </a:endParaRPr>
          </a:p>
          <a:p>
            <a:pPr marL="158750" lvl="0" indent="0" algn="l" rtl="0">
              <a:spcBef>
                <a:spcPts val="0"/>
              </a:spcBef>
              <a:spcAft>
                <a:spcPts val="0"/>
              </a:spcAft>
              <a:buNone/>
            </a:pPr>
            <a:endParaRPr sz="1400">
              <a:solidFill>
                <a:srgbClr val="000000"/>
              </a:solidFill>
            </a:endParaRPr>
          </a:p>
        </p:txBody>
      </p:sp>
      <p:pic>
        <p:nvPicPr>
          <p:cNvPr id="384" name="Google Shape;384;p67"/>
          <p:cNvPicPr preferRelativeResize="0"/>
          <p:nvPr/>
        </p:nvPicPr>
        <p:blipFill>
          <a:blip r:embed="rId3">
            <a:alphaModFix/>
          </a:blip>
          <a:stretch>
            <a:fillRect/>
          </a:stretch>
        </p:blipFill>
        <p:spPr>
          <a:xfrm>
            <a:off x="4902650" y="265150"/>
            <a:ext cx="4071502" cy="3939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50"/>
          <p:cNvSpPr txBox="1">
            <a:spLocks noGrp="1"/>
          </p:cNvSpPr>
          <p:nvPr>
            <p:ph type="title"/>
          </p:nvPr>
        </p:nvSpPr>
        <p:spPr>
          <a:xfrm>
            <a:off x="224672" y="331364"/>
            <a:ext cx="7903200" cy="24966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4200"/>
              <a:buNone/>
            </a:pPr>
            <a:r>
              <a:rPr lang="en-GB"/>
              <a:t>Election 2024</a:t>
            </a:r>
            <a:endParaRPr/>
          </a:p>
          <a:p>
            <a:pPr marL="0" lvl="0" indent="0" algn="l" rtl="0">
              <a:lnSpc>
                <a:spcPct val="80000"/>
              </a:lnSpc>
              <a:spcBef>
                <a:spcPts val="0"/>
              </a:spcBef>
              <a:spcAft>
                <a:spcPts val="0"/>
              </a:spcAft>
              <a:buSzPts val="4200"/>
              <a:buNone/>
            </a:pPr>
            <a:r>
              <a:rPr lang="en-GB" sz="3400"/>
              <a:t>Sentiment Analysis</a:t>
            </a:r>
            <a:br>
              <a:rPr lang="en-GB"/>
            </a:br>
            <a:endParaRPr sz="1800"/>
          </a:p>
        </p:txBody>
      </p:sp>
      <p:sp>
        <p:nvSpPr>
          <p:cNvPr id="249" name="Google Shape;249;p50"/>
          <p:cNvSpPr txBox="1"/>
          <p:nvPr/>
        </p:nvSpPr>
        <p:spPr>
          <a:xfrm>
            <a:off x="4287928" y="1594710"/>
            <a:ext cx="4631400" cy="3507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5000"/>
              <a:buFont typeface="Arial"/>
              <a:buNone/>
            </a:pPr>
            <a:r>
              <a:rPr lang="en-GB" sz="25000" b="1" i="0" u="none" strike="noStrike" cap="none">
                <a:solidFill>
                  <a:srgbClr val="9A6ABA"/>
                </a:solidFill>
                <a:latin typeface="Montserrat"/>
                <a:ea typeface="Montserrat"/>
                <a:cs typeface="Montserrat"/>
                <a:sym typeface="Montserrat"/>
              </a:rPr>
              <a:t>01.</a:t>
            </a:r>
            <a:endParaRPr sz="25000" b="1" i="0" u="none" strike="noStrike" cap="none">
              <a:solidFill>
                <a:srgbClr val="9A6ABA"/>
              </a:solidFill>
              <a:latin typeface="Montserrat"/>
              <a:ea typeface="Montserrat"/>
              <a:cs typeface="Montserrat"/>
              <a:sym typeface="Montserrat"/>
            </a:endParaRPr>
          </a:p>
        </p:txBody>
      </p:sp>
      <p:sp>
        <p:nvSpPr>
          <p:cNvPr id="250" name="Google Shape;250;p50"/>
          <p:cNvSpPr txBox="1"/>
          <p:nvPr/>
        </p:nvSpPr>
        <p:spPr>
          <a:xfrm>
            <a:off x="406400" y="3063150"/>
            <a:ext cx="3000000" cy="121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en-GB" sz="1200">
                <a:solidFill>
                  <a:schemeClr val="lt1"/>
                </a:solidFill>
                <a:latin typeface="Montserrat"/>
                <a:ea typeface="Montserrat"/>
                <a:cs typeface="Montserrat"/>
                <a:sym typeface="Montserrat"/>
              </a:rPr>
              <a:t>Team Avengers</a:t>
            </a:r>
            <a:endParaRPr sz="1200">
              <a:solidFill>
                <a:schemeClr val="lt1"/>
              </a:solidFill>
              <a:latin typeface="Montserrat"/>
              <a:ea typeface="Montserrat"/>
              <a:cs typeface="Montserrat"/>
              <a:sym typeface="Montserrat"/>
            </a:endParaRPr>
          </a:p>
          <a:p>
            <a:pPr marL="0" lvl="0" indent="0" algn="l" rtl="0">
              <a:lnSpc>
                <a:spcPct val="115000"/>
              </a:lnSpc>
              <a:spcBef>
                <a:spcPts val="1600"/>
              </a:spcBef>
              <a:spcAft>
                <a:spcPts val="0"/>
              </a:spcAft>
              <a:buNone/>
            </a:pPr>
            <a:r>
              <a:rPr lang="en-GB" sz="1200">
                <a:solidFill>
                  <a:schemeClr val="lt1"/>
                </a:solidFill>
                <a:latin typeface="Montserrat"/>
                <a:ea typeface="Montserrat"/>
                <a:cs typeface="Montserrat"/>
                <a:sym typeface="Montserrat"/>
              </a:rPr>
              <a:t>Prachet Balaji, Dominique Eberhard, Sai Nishanth Mettu, Neha Saji Joseph, David Liu, Qile Asher Zhou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68"/>
          <p:cNvPicPr preferRelativeResize="0"/>
          <p:nvPr/>
        </p:nvPicPr>
        <p:blipFill>
          <a:blip r:embed="rId3">
            <a:alphaModFix/>
          </a:blip>
          <a:stretch>
            <a:fillRect/>
          </a:stretch>
        </p:blipFill>
        <p:spPr>
          <a:xfrm>
            <a:off x="483300" y="313425"/>
            <a:ext cx="3812049" cy="3834309"/>
          </a:xfrm>
          <a:prstGeom prst="rect">
            <a:avLst/>
          </a:prstGeom>
          <a:noFill/>
          <a:ln>
            <a:noFill/>
          </a:ln>
        </p:spPr>
      </p:pic>
      <p:sp>
        <p:nvSpPr>
          <p:cNvPr id="390" name="Google Shape;390;p68"/>
          <p:cNvSpPr txBox="1"/>
          <p:nvPr/>
        </p:nvSpPr>
        <p:spPr>
          <a:xfrm>
            <a:off x="4669400" y="456225"/>
            <a:ext cx="4275900" cy="328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a:latin typeface="Montserrat"/>
                <a:ea typeface="Montserrat"/>
                <a:cs typeface="Montserrat"/>
                <a:sym typeface="Montserrat"/>
              </a:rPr>
              <a:t>Sentiment analysis reveals public opinion, helping to predict future events. Positive or negative sentiments can indicate trends, like election outcomes or market shifts. By tracking sentiment over time, we can spot shifts in public mood that often precede major actions or decisions.</a:t>
            </a:r>
            <a:endParaRPr>
              <a:latin typeface="Montserrat"/>
              <a:ea typeface="Montserrat"/>
              <a:cs typeface="Montserrat"/>
              <a:sym typeface="Montserrat"/>
            </a:endParaRPr>
          </a:p>
          <a:p>
            <a:pPr marL="0" lvl="0" indent="0" algn="l" rtl="0">
              <a:lnSpc>
                <a:spcPct val="115000"/>
              </a:lnSpc>
              <a:spcBef>
                <a:spcPts val="1200"/>
              </a:spcBef>
              <a:spcAft>
                <a:spcPts val="1200"/>
              </a:spcAft>
              <a:buNone/>
            </a:pPr>
            <a:r>
              <a:rPr lang="en-GB">
                <a:latin typeface="Montserrat"/>
                <a:ea typeface="Montserrat"/>
                <a:cs typeface="Montserrat"/>
                <a:sym typeface="Montserrat"/>
              </a:rPr>
              <a:t>Although this cannot be the basis to predict the outcome, it is a super powerful tool used by Data Scientists to modulate their propaganda to aid their public perception, purely based on people’s sentiments.</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a:spLocks noGrp="1"/>
          </p:cNvSpPr>
          <p:nvPr>
            <p:ph type="title"/>
          </p:nvPr>
        </p:nvSpPr>
        <p:spPr>
          <a:xfrm>
            <a:off x="309973" y="336824"/>
            <a:ext cx="6481245" cy="3674534"/>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HOW CAN WE IMPROVE FURTHER!</a:t>
            </a:r>
            <a:endParaRPr/>
          </a:p>
        </p:txBody>
      </p:sp>
      <p:sp>
        <p:nvSpPr>
          <p:cNvPr id="396" name="Google Shape;396;p69"/>
          <p:cNvSpPr txBox="1">
            <a:spLocks noGrp="1"/>
          </p:cNvSpPr>
          <p:nvPr>
            <p:ph type="body" idx="1"/>
          </p:nvPr>
        </p:nvSpPr>
        <p:spPr>
          <a:xfrm>
            <a:off x="451118" y="3371121"/>
            <a:ext cx="7507200" cy="1566000"/>
          </a:xfrm>
          <a:prstGeom prst="rect">
            <a:avLst/>
          </a:prstGeom>
          <a:noFill/>
          <a:ln>
            <a:noFill/>
          </a:ln>
        </p:spPr>
        <p:txBody>
          <a:bodyPr spcFirstLastPara="1" wrap="square" lIns="91425" tIns="91425" rIns="91425" bIns="91425" anchor="b" anchorCtr="0">
            <a:noAutofit/>
          </a:bodyPr>
          <a:lstStyle/>
          <a:p>
            <a:pPr marL="457200" lvl="0" indent="-311150" algn="l" rtl="0">
              <a:lnSpc>
                <a:spcPct val="115000"/>
              </a:lnSpc>
              <a:spcBef>
                <a:spcPts val="1200"/>
              </a:spcBef>
              <a:spcAft>
                <a:spcPts val="0"/>
              </a:spcAft>
              <a:buClr>
                <a:srgbClr val="000000"/>
              </a:buClr>
              <a:buSzPts val="1300"/>
              <a:buFont typeface="Arial"/>
              <a:buAutoNum type="arabicPeriod"/>
            </a:pPr>
            <a:r>
              <a:rPr lang="en-GB" sz="1300" b="1">
                <a:solidFill>
                  <a:srgbClr val="000000"/>
                </a:solidFill>
              </a:rPr>
              <a:t>Deep Learning Integration</a:t>
            </a:r>
            <a:r>
              <a:rPr lang="en-GB" sz="1300">
                <a:solidFill>
                  <a:srgbClr val="000000"/>
                </a:solidFill>
              </a:rPr>
              <a:t>: Apply models like </a:t>
            </a:r>
            <a:r>
              <a:rPr lang="en-GB" sz="1300" b="1">
                <a:solidFill>
                  <a:srgbClr val="000000"/>
                </a:solidFill>
              </a:rPr>
              <a:t>BERT</a:t>
            </a:r>
            <a:r>
              <a:rPr lang="en-GB" sz="1300">
                <a:solidFill>
                  <a:srgbClr val="000000"/>
                </a:solidFill>
              </a:rPr>
              <a:t> or </a:t>
            </a:r>
            <a:r>
              <a:rPr lang="en-GB" sz="1300" b="1">
                <a:solidFill>
                  <a:srgbClr val="000000"/>
                </a:solidFill>
              </a:rPr>
              <a:t>LSTM</a:t>
            </a:r>
            <a:r>
              <a:rPr lang="en-GB" sz="1300">
                <a:solidFill>
                  <a:srgbClr val="000000"/>
                </a:solidFill>
              </a:rPr>
              <a:t> to capture the nuanced context and emotions in tweets, improving sentiment detection, especially for sarcasm and irony.</a:t>
            </a:r>
            <a:endParaRPr sz="1300">
              <a:solidFill>
                <a:srgbClr val="000000"/>
              </a:solidFill>
            </a:endParaRPr>
          </a:p>
          <a:p>
            <a:pPr marL="457200" lvl="0" indent="-311150" algn="l" rtl="0">
              <a:lnSpc>
                <a:spcPct val="115000"/>
              </a:lnSpc>
              <a:spcBef>
                <a:spcPts val="0"/>
              </a:spcBef>
              <a:spcAft>
                <a:spcPts val="0"/>
              </a:spcAft>
              <a:buClr>
                <a:srgbClr val="000000"/>
              </a:buClr>
              <a:buSzPts val="1300"/>
              <a:buFont typeface="Arial"/>
              <a:buAutoNum type="arabicPeriod"/>
            </a:pPr>
            <a:r>
              <a:rPr lang="en-GB" sz="1300" b="1">
                <a:solidFill>
                  <a:srgbClr val="000000"/>
                </a:solidFill>
              </a:rPr>
              <a:t>Expand Feature Set</a:t>
            </a:r>
            <a:r>
              <a:rPr lang="en-GB" sz="1300">
                <a:solidFill>
                  <a:srgbClr val="000000"/>
                </a:solidFill>
              </a:rPr>
              <a:t>: Incorporate additional data such as </a:t>
            </a:r>
            <a:r>
              <a:rPr lang="en-GB" sz="1300" b="1">
                <a:solidFill>
                  <a:srgbClr val="000000"/>
                </a:solidFill>
              </a:rPr>
              <a:t>user demographics</a:t>
            </a:r>
            <a:r>
              <a:rPr lang="en-GB" sz="1300">
                <a:solidFill>
                  <a:srgbClr val="000000"/>
                </a:solidFill>
              </a:rPr>
              <a:t>, </a:t>
            </a:r>
            <a:r>
              <a:rPr lang="en-GB" sz="1300" b="1">
                <a:solidFill>
                  <a:srgbClr val="000000"/>
                </a:solidFill>
              </a:rPr>
              <a:t>tweet timing</a:t>
            </a:r>
            <a:r>
              <a:rPr lang="en-GB" sz="1300">
                <a:solidFill>
                  <a:srgbClr val="000000"/>
                </a:solidFill>
              </a:rPr>
              <a:t>, and </a:t>
            </a:r>
            <a:r>
              <a:rPr lang="en-GB" sz="1300" b="1">
                <a:solidFill>
                  <a:srgbClr val="000000"/>
                </a:solidFill>
              </a:rPr>
              <a:t>real-time events</a:t>
            </a:r>
            <a:r>
              <a:rPr lang="en-GB" sz="1300">
                <a:solidFill>
                  <a:srgbClr val="000000"/>
                </a:solidFill>
              </a:rPr>
              <a:t> to provide richer context and track sentiment shifts over time.</a:t>
            </a:r>
            <a:endParaRPr sz="1300">
              <a:solidFill>
                <a:srgbClr val="000000"/>
              </a:solidFill>
            </a:endParaRPr>
          </a:p>
          <a:p>
            <a:pPr marL="457200" lvl="0" indent="-311150" algn="l" rtl="0">
              <a:lnSpc>
                <a:spcPct val="115000"/>
              </a:lnSpc>
              <a:spcBef>
                <a:spcPts val="0"/>
              </a:spcBef>
              <a:spcAft>
                <a:spcPts val="0"/>
              </a:spcAft>
              <a:buClr>
                <a:srgbClr val="000000"/>
              </a:buClr>
              <a:buSzPts val="1300"/>
              <a:buFont typeface="Arial"/>
              <a:buAutoNum type="arabicPeriod"/>
            </a:pPr>
            <a:r>
              <a:rPr lang="en-GB" sz="1300" b="1">
                <a:solidFill>
                  <a:srgbClr val="000000"/>
                </a:solidFill>
              </a:rPr>
              <a:t>Multilingual Analysis</a:t>
            </a:r>
            <a:r>
              <a:rPr lang="en-GB" sz="1300">
                <a:solidFill>
                  <a:srgbClr val="000000"/>
                </a:solidFill>
              </a:rPr>
              <a:t>: Include multiple languages to capture diverse perspectives and broaden the analysis of election-related sentiment beyond English-speaking regions.</a:t>
            </a:r>
            <a:endParaRPr sz="1300">
              <a:solidFill>
                <a:srgbClr val="000000"/>
              </a:solidFill>
            </a:endParaRPr>
          </a:p>
          <a:p>
            <a:pPr marL="0" lvl="0" indent="0" algn="l" rtl="0">
              <a:lnSpc>
                <a:spcPct val="115000"/>
              </a:lnSpc>
              <a:spcBef>
                <a:spcPts val="1200"/>
              </a:spcBef>
              <a:spcAft>
                <a:spcPts val="0"/>
              </a:spcAft>
              <a:buNone/>
            </a:pPr>
            <a:endParaRPr>
              <a:solidFill>
                <a:srgbClr val="000000"/>
              </a:solidFill>
            </a:endParaRPr>
          </a:p>
          <a:p>
            <a:pPr marL="457200" lvl="0" indent="-228600" algn="l" rtl="0">
              <a:lnSpc>
                <a:spcPct val="125000"/>
              </a:lnSpc>
              <a:spcBef>
                <a:spcPts val="0"/>
              </a:spcBef>
              <a:spcAft>
                <a:spcPts val="0"/>
              </a:spcAft>
              <a:buSzPts val="1100"/>
              <a:buNone/>
            </a:pPr>
            <a:endParaRPr>
              <a:solidFill>
                <a:srgbClr val="191919"/>
              </a:solidFill>
            </a:endParaRPr>
          </a:p>
          <a:p>
            <a:pPr marL="0" lvl="0" indent="0" algn="just" rtl="0">
              <a:lnSpc>
                <a:spcPct val="125000"/>
              </a:lnSpc>
              <a:spcBef>
                <a:spcPts val="0"/>
              </a:spcBef>
              <a:spcAft>
                <a:spcPts val="0"/>
              </a:spcAft>
              <a:buClr>
                <a:schemeClr val="accent2"/>
              </a:buClr>
              <a:buSzPts val="1100"/>
              <a:buNone/>
            </a:pPr>
            <a:endParaRPr sz="1100" b="0" i="0">
              <a:solidFill>
                <a:srgbClr val="191919"/>
              </a:solidFill>
              <a:latin typeface="Noto Sans Symbols"/>
              <a:ea typeface="Noto Sans Symbols"/>
              <a:cs typeface="Noto Sans Symbols"/>
              <a:sym typeface="Noto Sans Symbols"/>
            </a:endParaRPr>
          </a:p>
        </p:txBody>
      </p:sp>
      <p:cxnSp>
        <p:nvCxnSpPr>
          <p:cNvPr id="397" name="Google Shape;397;p69"/>
          <p:cNvCxnSpPr/>
          <p:nvPr/>
        </p:nvCxnSpPr>
        <p:spPr>
          <a:xfrm>
            <a:off x="309973" y="1784626"/>
            <a:ext cx="621600" cy="0"/>
          </a:xfrm>
          <a:prstGeom prst="straightConnector1">
            <a:avLst/>
          </a:prstGeom>
          <a:noFill/>
          <a:ln w="76200" cap="flat" cmpd="sng">
            <a:solidFill>
              <a:srgbClr val="9A6ABA"/>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0"/>
          <p:cNvSpPr txBox="1">
            <a:spLocks noGrp="1"/>
          </p:cNvSpPr>
          <p:nvPr>
            <p:ph type="title"/>
          </p:nvPr>
        </p:nvSpPr>
        <p:spPr>
          <a:xfrm>
            <a:off x="222250" y="328750"/>
            <a:ext cx="94833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t>Concepts from the class used in the Project….</a:t>
            </a:r>
            <a:endParaRPr sz="3800"/>
          </a:p>
        </p:txBody>
      </p:sp>
      <p:sp>
        <p:nvSpPr>
          <p:cNvPr id="403" name="Google Shape;403;p70"/>
          <p:cNvSpPr txBox="1">
            <a:spLocks noGrp="1"/>
          </p:cNvSpPr>
          <p:nvPr>
            <p:ph type="body" idx="1"/>
          </p:nvPr>
        </p:nvSpPr>
        <p:spPr>
          <a:xfrm>
            <a:off x="406400" y="1980875"/>
            <a:ext cx="4996500" cy="1522500"/>
          </a:xfrm>
          <a:prstGeom prst="rect">
            <a:avLst/>
          </a:prstGeom>
        </p:spPr>
        <p:txBody>
          <a:bodyPr spcFirstLastPara="1" wrap="square" lIns="91425" tIns="91425" rIns="91425" bIns="91425" anchor="b" anchorCtr="0">
            <a:noAutofit/>
          </a:bodyPr>
          <a:lstStyle/>
          <a:p>
            <a:pPr marL="457200" lvl="0" indent="-304800" algn="l" rtl="0">
              <a:spcBef>
                <a:spcPts val="0"/>
              </a:spcBef>
              <a:spcAft>
                <a:spcPts val="0"/>
              </a:spcAft>
              <a:buSzPts val="1200"/>
              <a:buChar char="●"/>
            </a:pPr>
            <a:r>
              <a:rPr lang="en-GB" sz="1200"/>
              <a:t>Parallelized Data Scraping using Spark</a:t>
            </a:r>
            <a:endParaRPr sz="1200"/>
          </a:p>
          <a:p>
            <a:pPr marL="457200" lvl="0" indent="-304800" algn="l" rtl="0">
              <a:spcBef>
                <a:spcPts val="0"/>
              </a:spcBef>
              <a:spcAft>
                <a:spcPts val="0"/>
              </a:spcAft>
              <a:buSzPts val="1200"/>
              <a:buChar char="●"/>
            </a:pPr>
            <a:r>
              <a:rPr lang="en-GB" sz="1200"/>
              <a:t>Parallelized Data Preprocessing using Spark</a:t>
            </a:r>
            <a:endParaRPr sz="1200"/>
          </a:p>
          <a:p>
            <a:pPr marL="457200" lvl="0" indent="-304800" algn="l" rtl="0">
              <a:spcBef>
                <a:spcPts val="0"/>
              </a:spcBef>
              <a:spcAft>
                <a:spcPts val="0"/>
              </a:spcAft>
              <a:buSzPts val="1200"/>
              <a:buChar char="●"/>
            </a:pPr>
            <a:r>
              <a:rPr lang="en-GB" sz="1200"/>
              <a:t>Reading Large Data using Spark</a:t>
            </a:r>
            <a:endParaRPr sz="1200"/>
          </a:p>
          <a:p>
            <a:pPr marL="457200" lvl="0" indent="-304800" algn="l" rtl="0">
              <a:spcBef>
                <a:spcPts val="0"/>
              </a:spcBef>
              <a:spcAft>
                <a:spcPts val="0"/>
              </a:spcAft>
              <a:buSzPts val="1200"/>
              <a:buChar char="●"/>
            </a:pPr>
            <a:r>
              <a:rPr lang="en-GB" sz="1200"/>
              <a:t>Applying NLTK and fastening it using Spark</a:t>
            </a:r>
            <a:endParaRPr sz="1200"/>
          </a:p>
          <a:p>
            <a:pPr marL="457200" lvl="0" indent="-304800" algn="l" rtl="0">
              <a:spcBef>
                <a:spcPts val="0"/>
              </a:spcBef>
              <a:spcAft>
                <a:spcPts val="0"/>
              </a:spcAft>
              <a:buSzPts val="1200"/>
              <a:buChar char="●"/>
            </a:pPr>
            <a:r>
              <a:rPr lang="en-GB" sz="1200"/>
              <a:t>N-Gram Techniques taught in Class. </a:t>
            </a:r>
            <a:endParaRPr sz="1200"/>
          </a:p>
          <a:p>
            <a:pPr marL="457200" lvl="0" indent="-304800" algn="l" rtl="0">
              <a:spcBef>
                <a:spcPts val="0"/>
              </a:spcBef>
              <a:spcAft>
                <a:spcPts val="0"/>
              </a:spcAft>
              <a:buSzPts val="1200"/>
              <a:buChar char="●"/>
            </a:pPr>
            <a:r>
              <a:rPr lang="en-GB" sz="1200"/>
              <a:t>One Key-Bucket Technique in MapReduce </a:t>
            </a:r>
            <a:endParaRPr sz="1200"/>
          </a:p>
          <a:p>
            <a:pPr marL="457200" lvl="0" indent="-304800" algn="l" rtl="0">
              <a:spcBef>
                <a:spcPts val="0"/>
              </a:spcBef>
              <a:spcAft>
                <a:spcPts val="0"/>
              </a:spcAft>
              <a:buSzPts val="1200"/>
              <a:buChar char="●"/>
            </a:pPr>
            <a:r>
              <a:rPr lang="en-GB" sz="1200"/>
              <a:t>And so on…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311700" y="407700"/>
            <a:ext cx="8520600" cy="19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5000"/>
              <a:buNone/>
            </a:pPr>
            <a:r>
              <a:rPr lang="en-GB" sz="3400"/>
              <a:t>CITATIONS &amp; INSPIRATIONS</a:t>
            </a:r>
            <a:endParaRPr sz="3400"/>
          </a:p>
        </p:txBody>
      </p:sp>
      <p:sp>
        <p:nvSpPr>
          <p:cNvPr id="409" name="Google Shape;409;p71"/>
          <p:cNvSpPr txBox="1">
            <a:spLocks noGrp="1"/>
          </p:cNvSpPr>
          <p:nvPr>
            <p:ph type="body" idx="1"/>
          </p:nvPr>
        </p:nvSpPr>
        <p:spPr>
          <a:xfrm>
            <a:off x="2475675" y="3360362"/>
            <a:ext cx="4192800" cy="7194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SzPts val="1200"/>
              <a:buNone/>
            </a:pPr>
            <a:endParaRPr/>
          </a:p>
          <a:p>
            <a:pPr marL="0" lvl="0" indent="0" algn="ctr" rtl="0">
              <a:lnSpc>
                <a:spcPct val="125000"/>
              </a:lnSpc>
              <a:spcBef>
                <a:spcPts val="0"/>
              </a:spcBef>
              <a:spcAft>
                <a:spcPts val="0"/>
              </a:spcAft>
              <a:buSzPts val="1200"/>
              <a:buNone/>
            </a:pPr>
            <a:endParaRPr/>
          </a:p>
          <a:p>
            <a:pPr marL="0" lvl="0" indent="0" algn="ctr" rtl="0">
              <a:lnSpc>
                <a:spcPct val="125000"/>
              </a:lnSpc>
              <a:spcBef>
                <a:spcPts val="0"/>
              </a:spcBef>
              <a:spcAft>
                <a:spcPts val="0"/>
              </a:spcAft>
              <a:buSzPts val="1200"/>
              <a:buNone/>
            </a:pPr>
            <a:endParaRPr/>
          </a:p>
        </p:txBody>
      </p:sp>
      <p:sp>
        <p:nvSpPr>
          <p:cNvPr id="410" name="Google Shape;410;p71"/>
          <p:cNvSpPr txBox="1">
            <a:spLocks noGrp="1"/>
          </p:cNvSpPr>
          <p:nvPr>
            <p:ph type="subTitle" idx="2"/>
          </p:nvPr>
        </p:nvSpPr>
        <p:spPr>
          <a:xfrm>
            <a:off x="362450" y="1321250"/>
            <a:ext cx="8329200" cy="7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500" u="sng">
                <a:solidFill>
                  <a:schemeClr val="hlink"/>
                </a:solidFill>
                <a:hlinkClick r:id="rId3"/>
              </a:rPr>
              <a:t>https://www.kaggle.com/datasets/kashishashah/truthsocial-2024-election-integrity-initiative/data</a:t>
            </a:r>
            <a:endParaRPr sz="1500"/>
          </a:p>
          <a:p>
            <a:pPr marL="0" lvl="0" indent="0" algn="l" rtl="0">
              <a:lnSpc>
                <a:spcPct val="115000"/>
              </a:lnSpc>
              <a:spcBef>
                <a:spcPts val="1600"/>
              </a:spcBef>
              <a:spcAft>
                <a:spcPts val="0"/>
              </a:spcAft>
              <a:buSzPts val="1800"/>
              <a:buNone/>
            </a:pPr>
            <a:r>
              <a:rPr lang="en-GB" sz="1500" u="sng">
                <a:solidFill>
                  <a:schemeClr val="hlink"/>
                </a:solidFill>
                <a:hlinkClick r:id="rId4"/>
              </a:rPr>
              <a:t>https://www.usglc.org/2024-election-analysis/</a:t>
            </a:r>
            <a:endParaRPr sz="1500"/>
          </a:p>
          <a:p>
            <a:pPr marL="0" lvl="0" indent="0" algn="l" rtl="0">
              <a:lnSpc>
                <a:spcPct val="115000"/>
              </a:lnSpc>
              <a:spcBef>
                <a:spcPts val="1600"/>
              </a:spcBef>
              <a:spcAft>
                <a:spcPts val="0"/>
              </a:spcAft>
              <a:buSzPts val="1800"/>
              <a:buNone/>
            </a:pPr>
            <a:r>
              <a:rPr lang="en-GB" sz="1500" u="sng">
                <a:solidFill>
                  <a:schemeClr val="hlink"/>
                </a:solidFill>
                <a:hlinkClick r:id="rId5"/>
              </a:rPr>
              <a:t>https://towardsdatascience.com/forecasting-the-2020-us-election-using-multilevel-regression-with-post-stratification-bbf2f93585fb</a:t>
            </a:r>
            <a:endParaRPr sz="1500"/>
          </a:p>
          <a:p>
            <a:pPr marL="0" lvl="0" indent="0" algn="l" rtl="0">
              <a:lnSpc>
                <a:spcPct val="115000"/>
              </a:lnSpc>
              <a:spcBef>
                <a:spcPts val="1600"/>
              </a:spcBef>
              <a:spcAft>
                <a:spcPts val="0"/>
              </a:spcAft>
              <a:buSzPts val="1800"/>
              <a:buNone/>
            </a:pPr>
            <a:r>
              <a:rPr lang="en-GB" sz="1500" u="sng">
                <a:solidFill>
                  <a:schemeClr val="hlink"/>
                </a:solidFill>
                <a:hlinkClick r:id="rId6"/>
              </a:rPr>
              <a:t>https://www.kaggle.com/datasets/unanimad/us-election-2020</a:t>
            </a:r>
            <a:endParaRPr sz="1500"/>
          </a:p>
          <a:p>
            <a:pPr marL="0" lvl="0" indent="0" algn="l" rtl="0">
              <a:lnSpc>
                <a:spcPct val="115000"/>
              </a:lnSpc>
              <a:spcBef>
                <a:spcPts val="1600"/>
              </a:spcBef>
              <a:spcAft>
                <a:spcPts val="0"/>
              </a:spcAft>
              <a:buSzPts val="1800"/>
              <a:buNone/>
            </a:pPr>
            <a:endParaRPr sz="1500"/>
          </a:p>
          <a:p>
            <a:pPr marL="0" lvl="0" indent="0" algn="l" rtl="0">
              <a:lnSpc>
                <a:spcPct val="115000"/>
              </a:lnSpc>
              <a:spcBef>
                <a:spcPts val="1600"/>
              </a:spcBef>
              <a:spcAft>
                <a:spcPts val="0"/>
              </a:spcAft>
              <a:buSzPts val="1800"/>
              <a:buNone/>
            </a:pPr>
            <a:endParaRPr sz="1500"/>
          </a:p>
          <a:p>
            <a:pPr marL="0" lvl="0" indent="0" algn="l" rtl="0">
              <a:lnSpc>
                <a:spcPct val="115000"/>
              </a:lnSpc>
              <a:spcBef>
                <a:spcPts val="1600"/>
              </a:spcBef>
              <a:spcAft>
                <a:spcPts val="0"/>
              </a:spcAft>
              <a:buSzPts val="1800"/>
              <a:buNone/>
            </a:pPr>
            <a:endParaRPr sz="1500"/>
          </a:p>
          <a:p>
            <a:pPr marL="0" lvl="0" indent="0" algn="l" rtl="0">
              <a:lnSpc>
                <a:spcPct val="115000"/>
              </a:lnSpc>
              <a:spcBef>
                <a:spcPts val="1600"/>
              </a:spcBef>
              <a:spcAft>
                <a:spcPts val="1600"/>
              </a:spcAft>
              <a:buSzPts val="1800"/>
              <a:buNone/>
            </a:pP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3"/>
          <p:cNvSpPr txBox="1">
            <a:spLocks noGrp="1"/>
          </p:cNvSpPr>
          <p:nvPr>
            <p:ph type="title"/>
          </p:nvPr>
        </p:nvSpPr>
        <p:spPr>
          <a:xfrm>
            <a:off x="698643" y="1695023"/>
            <a:ext cx="7746713" cy="270231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200"/>
              <a:buNone/>
            </a:pPr>
            <a:r>
              <a:rPr lang="en-GB" sz="3200"/>
              <a:t>THANK </a:t>
            </a:r>
            <a:br>
              <a:rPr lang="en-GB" sz="3200"/>
            </a:br>
            <a:r>
              <a:rPr lang="en-GB" sz="3200"/>
              <a:t>YOU</a:t>
            </a:r>
            <a:endParaRPr sz="3200"/>
          </a:p>
          <a:p>
            <a:pPr marL="0" lvl="0" indent="0" algn="ctr" rtl="0">
              <a:lnSpc>
                <a:spcPct val="100000"/>
              </a:lnSpc>
              <a:spcBef>
                <a:spcPts val="0"/>
              </a:spcBef>
              <a:spcAft>
                <a:spcPts val="0"/>
              </a:spcAft>
              <a:buSzPts val="4200"/>
              <a:buNone/>
            </a:pPr>
            <a:endParaRPr sz="3200"/>
          </a:p>
          <a:p>
            <a:pPr marL="0" lvl="0" indent="0" algn="ctr" rtl="0">
              <a:lnSpc>
                <a:spcPct val="100000"/>
              </a:lnSpc>
              <a:spcBef>
                <a:spcPts val="0"/>
              </a:spcBef>
              <a:spcAft>
                <a:spcPts val="0"/>
              </a:spcAft>
              <a:buSzPts val="4200"/>
              <a:buNone/>
            </a:pPr>
            <a:r>
              <a:rPr lang="en-GB" sz="3200"/>
              <a:t>TEAM AVENGERS</a:t>
            </a:r>
            <a:br>
              <a:rPr lang="en-GB" sz="3200"/>
            </a:br>
            <a:br>
              <a:rPr lang="en-GB" sz="2400"/>
            </a:br>
            <a:br>
              <a:rPr lang="en-GB" sz="2400"/>
            </a:b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1"/>
          <p:cNvSpPr txBox="1">
            <a:spLocks noGrp="1"/>
          </p:cNvSpPr>
          <p:nvPr>
            <p:ph type="title"/>
          </p:nvPr>
        </p:nvSpPr>
        <p:spPr>
          <a:xfrm>
            <a:off x="311700" y="436075"/>
            <a:ext cx="8424900" cy="11424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Introduction</a:t>
            </a:r>
            <a:br>
              <a:rPr lang="en-GB"/>
            </a:br>
            <a:br>
              <a:rPr lang="en-GB"/>
            </a:br>
            <a:endParaRPr/>
          </a:p>
        </p:txBody>
      </p:sp>
      <p:sp>
        <p:nvSpPr>
          <p:cNvPr id="256" name="Google Shape;256;p51"/>
          <p:cNvSpPr txBox="1">
            <a:spLocks noGrp="1"/>
          </p:cNvSpPr>
          <p:nvPr>
            <p:ph type="body" idx="1"/>
          </p:nvPr>
        </p:nvSpPr>
        <p:spPr>
          <a:xfrm>
            <a:off x="250043" y="1509787"/>
            <a:ext cx="7572000" cy="24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rPr>
              <a:t>Social media has reshaped how people get information, discuss issues, and form opinions. Platforms like Twitter and Reddit have become spaces for fast communication and user-generated content – the new public square. In this project we aim to use big data technology to do sentiment analysis on a large scale on social media posts related to the 2024 election, to see how social media users feel about the election and politics.</a:t>
            </a:r>
            <a:endParaRPr sz="1800">
              <a:solidFill>
                <a:srgbClr val="181714"/>
              </a:solidFill>
            </a:endParaRPr>
          </a:p>
        </p:txBody>
      </p:sp>
      <p:pic>
        <p:nvPicPr>
          <p:cNvPr id="257" name="Google Shape;257;p51"/>
          <p:cNvPicPr preferRelativeResize="0"/>
          <p:nvPr/>
        </p:nvPicPr>
        <p:blipFill>
          <a:blip r:embed="rId3">
            <a:alphaModFix/>
          </a:blip>
          <a:stretch>
            <a:fillRect/>
          </a:stretch>
        </p:blipFill>
        <p:spPr>
          <a:xfrm>
            <a:off x="6165778" y="313062"/>
            <a:ext cx="1114949" cy="1091324"/>
          </a:xfrm>
          <a:prstGeom prst="rect">
            <a:avLst/>
          </a:prstGeom>
          <a:noFill/>
          <a:ln>
            <a:noFill/>
          </a:ln>
        </p:spPr>
      </p:pic>
      <p:pic>
        <p:nvPicPr>
          <p:cNvPr id="258" name="Google Shape;258;p51"/>
          <p:cNvPicPr preferRelativeResize="0"/>
          <p:nvPr/>
        </p:nvPicPr>
        <p:blipFill>
          <a:blip r:embed="rId4">
            <a:alphaModFix/>
          </a:blip>
          <a:stretch>
            <a:fillRect/>
          </a:stretch>
        </p:blipFill>
        <p:spPr>
          <a:xfrm>
            <a:off x="7514002" y="149531"/>
            <a:ext cx="1364101" cy="1418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2"/>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Problem Statement.. </a:t>
            </a:r>
            <a:endParaRPr/>
          </a:p>
        </p:txBody>
      </p:sp>
      <p:sp>
        <p:nvSpPr>
          <p:cNvPr id="264" name="Google Shape;264;p52"/>
          <p:cNvSpPr txBox="1"/>
          <p:nvPr/>
        </p:nvSpPr>
        <p:spPr>
          <a:xfrm>
            <a:off x="270799" y="950507"/>
            <a:ext cx="73491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a:solidFill>
                  <a:srgbClr val="181714"/>
                </a:solidFill>
                <a:latin typeface="Montserrat"/>
                <a:ea typeface="Montserrat"/>
                <a:cs typeface="Montserrat"/>
                <a:sym typeface="Montserrat"/>
              </a:rPr>
              <a:t>Social media is reshaping how people discuss politics and influence public opinion, especially during elections. With millions of posts shared daily, understanding public sentiment on platforms like Twitter and Reddit is crucial. Traditional polling falls short in scale and speed, making big data-powered sentiment analysis essential to uncover real-time insights about voter behavior and political trends during the 2024 election.</a:t>
            </a:r>
            <a:endParaRPr sz="1200" b="0" i="0" u="none" strike="noStrike" cap="none">
              <a:solidFill>
                <a:srgbClr val="181714"/>
              </a:solidFill>
              <a:latin typeface="Montserrat"/>
              <a:ea typeface="Montserrat"/>
              <a:cs typeface="Montserrat"/>
              <a:sym typeface="Montserrat"/>
            </a:endParaRPr>
          </a:p>
        </p:txBody>
      </p:sp>
      <p:sp>
        <p:nvSpPr>
          <p:cNvPr id="265" name="Google Shape;265;p52"/>
          <p:cNvSpPr txBox="1"/>
          <p:nvPr/>
        </p:nvSpPr>
        <p:spPr>
          <a:xfrm>
            <a:off x="270800" y="2022800"/>
            <a:ext cx="39423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a:solidFill>
                  <a:srgbClr val="181714"/>
                </a:solidFill>
                <a:latin typeface="Montserrat"/>
                <a:ea typeface="Montserrat"/>
                <a:cs typeface="Montserrat"/>
                <a:sym typeface="Montserrat"/>
              </a:rPr>
              <a:t>For example, during the 2016 U.S. presidential election, social media shaped narratives, spread misinformation, and influenced voter sentiment. Public discussions on platforms like Twitter mirrored major political events, affecting perceptions of candidates and issues. Using big data sentiment analysis, we can track these shifts in real time, providing valuable insights into evolving public opinion for policymakers, analysts, and researchers.</a:t>
            </a:r>
            <a:endParaRPr sz="1200"/>
          </a:p>
        </p:txBody>
      </p:sp>
      <p:pic>
        <p:nvPicPr>
          <p:cNvPr id="266" name="Google Shape;266;p52"/>
          <p:cNvPicPr preferRelativeResize="0"/>
          <p:nvPr/>
        </p:nvPicPr>
        <p:blipFill>
          <a:blip r:embed="rId3">
            <a:alphaModFix/>
          </a:blip>
          <a:stretch>
            <a:fillRect/>
          </a:stretch>
        </p:blipFill>
        <p:spPr>
          <a:xfrm>
            <a:off x="4216250" y="2097100"/>
            <a:ext cx="4830375" cy="201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sz="3800"/>
              <a:t>Technologies &amp; Big Data concepts used..</a:t>
            </a:r>
            <a:endParaRPr sz="3800"/>
          </a:p>
          <a:p>
            <a:pPr marL="0" lvl="0" indent="0" algn="l" rtl="0">
              <a:lnSpc>
                <a:spcPct val="85000"/>
              </a:lnSpc>
              <a:spcBef>
                <a:spcPts val="0"/>
              </a:spcBef>
              <a:spcAft>
                <a:spcPts val="0"/>
              </a:spcAft>
              <a:buSzPts val="4200"/>
              <a:buNone/>
            </a:pPr>
            <a:endParaRPr/>
          </a:p>
          <a:p>
            <a:pPr marL="0" lvl="0" indent="0" algn="l" rtl="0">
              <a:lnSpc>
                <a:spcPct val="85000"/>
              </a:lnSpc>
              <a:spcBef>
                <a:spcPts val="0"/>
              </a:spcBef>
              <a:spcAft>
                <a:spcPts val="0"/>
              </a:spcAft>
              <a:buSzPts val="4200"/>
              <a:buNone/>
            </a:pPr>
            <a:endParaRPr/>
          </a:p>
        </p:txBody>
      </p:sp>
      <p:sp>
        <p:nvSpPr>
          <p:cNvPr id="272" name="Google Shape;272;p53"/>
          <p:cNvSpPr txBox="1"/>
          <p:nvPr/>
        </p:nvSpPr>
        <p:spPr>
          <a:xfrm>
            <a:off x="914335" y="2205097"/>
            <a:ext cx="772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 name="Google Shape;273;p53"/>
          <p:cNvSpPr txBox="1"/>
          <p:nvPr/>
        </p:nvSpPr>
        <p:spPr>
          <a:xfrm>
            <a:off x="286225" y="1332825"/>
            <a:ext cx="47745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Montserrat"/>
                <a:ea typeface="Montserrat"/>
                <a:cs typeface="Montserrat"/>
                <a:sym typeface="Montserrat"/>
              </a:rPr>
              <a:t>This NLP problem involved analyzing large-scale social media data to extract patterns and sentiments effectively. </a:t>
            </a:r>
            <a:endParaRPr sz="1200">
              <a:latin typeface="Montserrat"/>
              <a:ea typeface="Montserrat"/>
              <a:cs typeface="Montserrat"/>
              <a:sym typeface="Montserrat"/>
            </a:endParaRPr>
          </a:p>
          <a:p>
            <a:pPr marL="0" lvl="0" indent="0" algn="l" rtl="0">
              <a:spcBef>
                <a:spcPts val="0"/>
              </a:spcBef>
              <a:spcAft>
                <a:spcPts val="0"/>
              </a:spcAft>
              <a:buNone/>
            </a:pPr>
            <a:endParaRPr sz="1200" b="1">
              <a:latin typeface="Montserrat"/>
              <a:ea typeface="Montserrat"/>
              <a:cs typeface="Montserrat"/>
              <a:sym typeface="Montserrat"/>
            </a:endParaRPr>
          </a:p>
          <a:p>
            <a:pPr marL="0" lvl="0" indent="0" algn="l" rtl="0">
              <a:spcBef>
                <a:spcPts val="0"/>
              </a:spcBef>
              <a:spcAft>
                <a:spcPts val="0"/>
              </a:spcAft>
              <a:buNone/>
            </a:pPr>
            <a:r>
              <a:rPr lang="en-GB" sz="1200" b="1">
                <a:latin typeface="Montserrat"/>
                <a:ea typeface="Montserrat"/>
                <a:cs typeface="Montserrat"/>
                <a:sym typeface="Montserrat"/>
              </a:rPr>
              <a:t>Apache Spark </a:t>
            </a:r>
            <a:r>
              <a:rPr lang="en-GB" sz="1200">
                <a:latin typeface="Montserrat"/>
                <a:ea typeface="Montserrat"/>
                <a:cs typeface="Montserrat"/>
                <a:sym typeface="Montserrat"/>
              </a:rPr>
              <a:t>made this process significantly easier by enabling distributed and parallel data processing, allowing us to handle millions of posts efficiently. </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GB" sz="1200">
                <a:latin typeface="Montserrat"/>
                <a:ea typeface="Montserrat"/>
                <a:cs typeface="Montserrat"/>
                <a:sym typeface="Montserrat"/>
              </a:rPr>
              <a:t>Spark's in-memory computing reduced the latency typically associated with traditional </a:t>
            </a:r>
            <a:r>
              <a:rPr lang="en-GB" sz="1200" b="1">
                <a:latin typeface="Montserrat"/>
                <a:ea typeface="Montserrat"/>
                <a:cs typeface="Montserrat"/>
                <a:sym typeface="Montserrat"/>
              </a:rPr>
              <a:t>MapReduce</a:t>
            </a:r>
            <a:r>
              <a:rPr lang="en-GB" sz="1200">
                <a:latin typeface="Montserrat"/>
                <a:ea typeface="Montserrat"/>
                <a:cs typeface="Montserrat"/>
                <a:sym typeface="Montserrat"/>
              </a:rPr>
              <a:t> frameworks, accelerating tasks like </a:t>
            </a:r>
            <a:r>
              <a:rPr lang="en-GB" sz="1200" b="1">
                <a:latin typeface="Montserrat"/>
                <a:ea typeface="Montserrat"/>
                <a:cs typeface="Montserrat"/>
                <a:sym typeface="Montserrat"/>
              </a:rPr>
              <a:t>tokenization, N-Gram extraction, and sentiment scoring</a:t>
            </a:r>
            <a:r>
              <a:rPr lang="en-GB" sz="1200">
                <a:latin typeface="Montserrat"/>
                <a:ea typeface="Montserrat"/>
                <a:cs typeface="Montserrat"/>
                <a:sym typeface="Montserrat"/>
              </a:rPr>
              <a:t>. </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GB" sz="1200">
                <a:latin typeface="Montserrat"/>
                <a:ea typeface="Montserrat"/>
                <a:cs typeface="Montserrat"/>
                <a:sym typeface="Montserrat"/>
              </a:rPr>
              <a:t>Additionally, its integration with libraries for natural language processing (NLP) streamlined the workflow, making it possible to process unstructured text data seamlessly and generate actionable insights from vast datasets.</a:t>
            </a:r>
            <a:endParaRPr sz="1200">
              <a:latin typeface="Montserrat"/>
              <a:ea typeface="Montserrat"/>
              <a:cs typeface="Montserrat"/>
              <a:sym typeface="Montserrat"/>
            </a:endParaRPr>
          </a:p>
        </p:txBody>
      </p:sp>
      <p:pic>
        <p:nvPicPr>
          <p:cNvPr id="274" name="Google Shape;274;p53"/>
          <p:cNvPicPr preferRelativeResize="0"/>
          <p:nvPr/>
        </p:nvPicPr>
        <p:blipFill>
          <a:blip r:embed="rId3">
            <a:alphaModFix/>
          </a:blip>
          <a:stretch>
            <a:fillRect/>
          </a:stretch>
        </p:blipFill>
        <p:spPr>
          <a:xfrm>
            <a:off x="5020275" y="2717975"/>
            <a:ext cx="3898975" cy="2084225"/>
          </a:xfrm>
          <a:prstGeom prst="rect">
            <a:avLst/>
          </a:prstGeom>
          <a:noFill/>
          <a:ln>
            <a:noFill/>
          </a:ln>
        </p:spPr>
      </p:pic>
      <p:pic>
        <p:nvPicPr>
          <p:cNvPr id="275" name="Google Shape;275;p53"/>
          <p:cNvPicPr preferRelativeResize="0"/>
          <p:nvPr/>
        </p:nvPicPr>
        <p:blipFill>
          <a:blip r:embed="rId4">
            <a:alphaModFix/>
          </a:blip>
          <a:stretch>
            <a:fillRect/>
          </a:stretch>
        </p:blipFill>
        <p:spPr>
          <a:xfrm>
            <a:off x="5603900" y="1115412"/>
            <a:ext cx="2360639" cy="124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4"/>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Data Collection using Big Data</a:t>
            </a:r>
            <a:endParaRPr/>
          </a:p>
        </p:txBody>
      </p:sp>
      <p:sp>
        <p:nvSpPr>
          <p:cNvPr id="281" name="Google Shape;281;p54"/>
          <p:cNvSpPr txBox="1"/>
          <p:nvPr/>
        </p:nvSpPr>
        <p:spPr>
          <a:xfrm>
            <a:off x="215624" y="1555800"/>
            <a:ext cx="7437300" cy="1231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1">
                <a:solidFill>
                  <a:srgbClr val="181714"/>
                </a:solidFill>
                <a:latin typeface="Montserrat"/>
                <a:ea typeface="Montserrat"/>
                <a:cs typeface="Montserrat"/>
                <a:sym typeface="Montserrat"/>
              </a:rPr>
              <a:t>Parallelized Web Scraping - Twitter and Reddit Data (Millions of Rows ~ GB of size) </a:t>
            </a:r>
            <a:endParaRPr sz="1600"/>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181714"/>
              </a:solidFill>
              <a:latin typeface="Arial"/>
              <a:ea typeface="Arial"/>
              <a:cs typeface="Arial"/>
              <a:sym typeface="Arial"/>
            </a:endParaRPr>
          </a:p>
        </p:txBody>
      </p:sp>
      <p:pic>
        <p:nvPicPr>
          <p:cNvPr id="282" name="Google Shape;282;p54"/>
          <p:cNvPicPr preferRelativeResize="0"/>
          <p:nvPr/>
        </p:nvPicPr>
        <p:blipFill>
          <a:blip r:embed="rId3">
            <a:alphaModFix/>
          </a:blip>
          <a:stretch>
            <a:fillRect/>
          </a:stretch>
        </p:blipFill>
        <p:spPr>
          <a:xfrm>
            <a:off x="406400" y="2274350"/>
            <a:ext cx="3628726" cy="1569125"/>
          </a:xfrm>
          <a:prstGeom prst="rect">
            <a:avLst/>
          </a:prstGeom>
          <a:noFill/>
          <a:ln>
            <a:noFill/>
          </a:ln>
        </p:spPr>
      </p:pic>
      <p:pic>
        <p:nvPicPr>
          <p:cNvPr id="283" name="Google Shape;283;p54"/>
          <p:cNvPicPr preferRelativeResize="0"/>
          <p:nvPr/>
        </p:nvPicPr>
        <p:blipFill>
          <a:blip r:embed="rId4">
            <a:alphaModFix/>
          </a:blip>
          <a:stretch>
            <a:fillRect/>
          </a:stretch>
        </p:blipFill>
        <p:spPr>
          <a:xfrm>
            <a:off x="4182075" y="2274350"/>
            <a:ext cx="4266762" cy="156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5"/>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Contd..</a:t>
            </a:r>
            <a:endParaRPr/>
          </a:p>
        </p:txBody>
      </p:sp>
      <p:sp>
        <p:nvSpPr>
          <p:cNvPr id="289" name="Google Shape;289;p55"/>
          <p:cNvSpPr txBox="1"/>
          <p:nvPr/>
        </p:nvSpPr>
        <p:spPr>
          <a:xfrm>
            <a:off x="406400" y="1024800"/>
            <a:ext cx="84249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latin typeface="Montserrat"/>
                <a:ea typeface="Montserrat"/>
                <a:cs typeface="Montserrat"/>
                <a:sym typeface="Montserrat"/>
              </a:rPr>
              <a:t>In this project, we implemented parallelized web scraping to collect massive datasets from </a:t>
            </a:r>
            <a:r>
              <a:rPr lang="en-GB" b="1">
                <a:latin typeface="Montserrat"/>
                <a:ea typeface="Montserrat"/>
                <a:cs typeface="Montserrat"/>
                <a:sym typeface="Montserrat"/>
              </a:rPr>
              <a:t>Twitter and Reddit</a:t>
            </a:r>
            <a:r>
              <a:rPr lang="en-GB">
                <a:latin typeface="Montserrat"/>
                <a:ea typeface="Montserrat"/>
                <a:cs typeface="Montserrat"/>
                <a:sym typeface="Montserrat"/>
              </a:rPr>
              <a:t>, comprising millions of rows and spanning several gigabytes in size. </a:t>
            </a:r>
            <a:endParaRPr>
              <a:latin typeface="Montserrat"/>
              <a:ea typeface="Montserrat"/>
              <a:cs typeface="Montserrat"/>
              <a:sym typeface="Montserrat"/>
            </a:endParaRPr>
          </a:p>
          <a:p>
            <a:pPr marL="0" marR="0" lvl="0" indent="0" algn="l" rtl="0">
              <a:lnSpc>
                <a:spcPct val="100000"/>
              </a:lnSpc>
              <a:spcBef>
                <a:spcPts val="0"/>
              </a:spcBef>
              <a:spcAft>
                <a:spcPts val="0"/>
              </a:spcAft>
              <a:buNone/>
            </a:pPr>
            <a:endParaRPr>
              <a:latin typeface="Montserrat"/>
              <a:ea typeface="Montserrat"/>
              <a:cs typeface="Montserrat"/>
              <a:sym typeface="Montserrat"/>
            </a:endParaRPr>
          </a:p>
          <a:p>
            <a:pPr marL="0" marR="0" lvl="0" indent="0" algn="l" rtl="0">
              <a:lnSpc>
                <a:spcPct val="100000"/>
              </a:lnSpc>
              <a:spcBef>
                <a:spcPts val="0"/>
              </a:spcBef>
              <a:spcAft>
                <a:spcPts val="0"/>
              </a:spcAft>
              <a:buNone/>
            </a:pPr>
            <a:r>
              <a:rPr lang="en-GB">
                <a:latin typeface="Montserrat"/>
                <a:ea typeface="Montserrat"/>
                <a:cs typeface="Montserrat"/>
                <a:sym typeface="Montserrat"/>
              </a:rPr>
              <a:t>Using </a:t>
            </a:r>
            <a:r>
              <a:rPr lang="en-GB" b="1">
                <a:latin typeface="Montserrat"/>
                <a:ea typeface="Montserrat"/>
                <a:cs typeface="Montserrat"/>
                <a:sym typeface="Montserrat"/>
              </a:rPr>
              <a:t>Apache Spark</a:t>
            </a:r>
            <a:r>
              <a:rPr lang="en-GB">
                <a:latin typeface="Montserrat"/>
                <a:ea typeface="Montserrat"/>
                <a:cs typeface="Montserrat"/>
                <a:sym typeface="Montserrat"/>
              </a:rPr>
              <a:t>, we distributed the scraping tasks across multiple nodes to efficiently handle the high volume of data. </a:t>
            </a:r>
            <a:r>
              <a:rPr lang="en-GB" b="1" u="sng">
                <a:latin typeface="Montserrat"/>
                <a:ea typeface="Montserrat"/>
                <a:cs typeface="Montserrat"/>
                <a:sym typeface="Montserrat"/>
              </a:rPr>
              <a:t>We leveraged Spark’s RDD and DataFrame APIs to parallelize the scraping of posts, comments, and metadata</a:t>
            </a:r>
            <a:r>
              <a:rPr lang="en-GB">
                <a:latin typeface="Montserrat"/>
                <a:ea typeface="Montserrat"/>
                <a:cs typeface="Montserrat"/>
                <a:sym typeface="Montserrat"/>
              </a:rPr>
              <a:t> from both platforms, ensuring that each worker processed a different subset of URLs concurrently. </a:t>
            </a:r>
            <a:endParaRPr>
              <a:latin typeface="Montserrat"/>
              <a:ea typeface="Montserrat"/>
              <a:cs typeface="Montserrat"/>
              <a:sym typeface="Montserrat"/>
            </a:endParaRPr>
          </a:p>
          <a:p>
            <a:pPr marL="0" marR="0" lvl="0" indent="0" algn="l" rtl="0">
              <a:lnSpc>
                <a:spcPct val="100000"/>
              </a:lnSpc>
              <a:spcBef>
                <a:spcPts val="0"/>
              </a:spcBef>
              <a:spcAft>
                <a:spcPts val="0"/>
              </a:spcAft>
              <a:buNone/>
            </a:pPr>
            <a:endParaRPr>
              <a:latin typeface="Montserrat"/>
              <a:ea typeface="Montserrat"/>
              <a:cs typeface="Montserrat"/>
              <a:sym typeface="Montserrat"/>
            </a:endParaRPr>
          </a:p>
          <a:p>
            <a:pPr marL="0" marR="0" lvl="0" indent="0" algn="l" rtl="0">
              <a:lnSpc>
                <a:spcPct val="100000"/>
              </a:lnSpc>
              <a:spcBef>
                <a:spcPts val="0"/>
              </a:spcBef>
              <a:spcAft>
                <a:spcPts val="0"/>
              </a:spcAft>
              <a:buNone/>
            </a:pPr>
            <a:r>
              <a:rPr lang="en-GB">
                <a:latin typeface="Montserrat"/>
                <a:ea typeface="Montserrat"/>
                <a:cs typeface="Montserrat"/>
                <a:sym typeface="Montserrat"/>
              </a:rPr>
              <a:t>By incorporating Python libraries such as </a:t>
            </a:r>
            <a:r>
              <a:rPr lang="en-GB" b="1">
                <a:solidFill>
                  <a:srgbClr val="188038"/>
                </a:solidFill>
                <a:latin typeface="Montserrat"/>
                <a:ea typeface="Montserrat"/>
                <a:cs typeface="Montserrat"/>
                <a:sym typeface="Montserrat"/>
              </a:rPr>
              <a:t>Tweepy</a:t>
            </a:r>
            <a:r>
              <a:rPr lang="en-GB" b="1">
                <a:latin typeface="Montserrat"/>
                <a:ea typeface="Montserrat"/>
                <a:cs typeface="Montserrat"/>
                <a:sym typeface="Montserrat"/>
              </a:rPr>
              <a:t> for</a:t>
            </a:r>
            <a:r>
              <a:rPr lang="en-GB">
                <a:latin typeface="Montserrat"/>
                <a:ea typeface="Montserrat"/>
                <a:cs typeface="Montserrat"/>
                <a:sym typeface="Montserrat"/>
              </a:rPr>
              <a:t> </a:t>
            </a:r>
            <a:r>
              <a:rPr lang="en-GB" b="1">
                <a:latin typeface="Montserrat"/>
                <a:ea typeface="Montserrat"/>
                <a:cs typeface="Montserrat"/>
                <a:sym typeface="Montserrat"/>
              </a:rPr>
              <a:t>Twitter API</a:t>
            </a:r>
            <a:r>
              <a:rPr lang="en-GB">
                <a:latin typeface="Montserrat"/>
                <a:ea typeface="Montserrat"/>
                <a:cs typeface="Montserrat"/>
                <a:sym typeface="Montserrat"/>
              </a:rPr>
              <a:t> access and </a:t>
            </a:r>
            <a:r>
              <a:rPr lang="en-GB" b="1">
                <a:solidFill>
                  <a:srgbClr val="188038"/>
                </a:solidFill>
                <a:latin typeface="Montserrat"/>
                <a:ea typeface="Montserrat"/>
                <a:cs typeface="Montserrat"/>
                <a:sym typeface="Montserrat"/>
              </a:rPr>
              <a:t>PRAW</a:t>
            </a:r>
            <a:r>
              <a:rPr lang="en-GB" b="1">
                <a:latin typeface="Montserrat"/>
                <a:ea typeface="Montserrat"/>
                <a:cs typeface="Montserrat"/>
                <a:sym typeface="Montserrat"/>
              </a:rPr>
              <a:t> for Reddit API </a:t>
            </a:r>
            <a:r>
              <a:rPr lang="en-GB">
                <a:latin typeface="Montserrat"/>
                <a:ea typeface="Montserrat"/>
                <a:cs typeface="Montserrat"/>
                <a:sym typeface="Montserrat"/>
              </a:rPr>
              <a:t>access, we were able to fetch real-time data efficiently. </a:t>
            </a:r>
            <a:endParaRPr>
              <a:latin typeface="Montserrat"/>
              <a:ea typeface="Montserrat"/>
              <a:cs typeface="Montserrat"/>
              <a:sym typeface="Montserrat"/>
            </a:endParaRPr>
          </a:p>
          <a:p>
            <a:pPr marL="0" marR="0" lvl="0" indent="0" algn="l" rtl="0">
              <a:lnSpc>
                <a:spcPct val="100000"/>
              </a:lnSpc>
              <a:spcBef>
                <a:spcPts val="0"/>
              </a:spcBef>
              <a:spcAft>
                <a:spcPts val="0"/>
              </a:spcAft>
              <a:buNone/>
            </a:pPr>
            <a:endParaRPr>
              <a:latin typeface="Montserrat"/>
              <a:ea typeface="Montserrat"/>
              <a:cs typeface="Montserrat"/>
              <a:sym typeface="Montserrat"/>
            </a:endParaRPr>
          </a:p>
          <a:p>
            <a:pPr marL="0" marR="0" lvl="0" indent="0" algn="l" rtl="0">
              <a:lnSpc>
                <a:spcPct val="100000"/>
              </a:lnSpc>
              <a:spcBef>
                <a:spcPts val="0"/>
              </a:spcBef>
              <a:spcAft>
                <a:spcPts val="0"/>
              </a:spcAft>
              <a:buNone/>
            </a:pPr>
            <a:r>
              <a:rPr lang="en-GB">
                <a:latin typeface="Montserrat"/>
                <a:ea typeface="Montserrat"/>
                <a:cs typeface="Montserrat"/>
                <a:sym typeface="Montserrat"/>
              </a:rPr>
              <a:t>Post-scraping, the data was processed and stored in a distributed file system for further analysis, making the entire pipeline scalable and robust to handle large-scale data collection from multiple sources in a distributed manner.</a:t>
            </a:r>
            <a:endParaRPr sz="1600" i="0" u="none" strike="noStrike" cap="none">
              <a:solidFill>
                <a:srgbClr val="18171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6"/>
          <p:cNvSpPr txBox="1">
            <a:spLocks noGrp="1"/>
          </p:cNvSpPr>
          <p:nvPr>
            <p:ph type="title"/>
          </p:nvPr>
        </p:nvSpPr>
        <p:spPr>
          <a:xfrm>
            <a:off x="215617" y="184022"/>
            <a:ext cx="8424900" cy="572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4200"/>
              <a:buNone/>
            </a:pPr>
            <a:r>
              <a:rPr lang="en-GB"/>
              <a:t>Let’s talk about Scraped Data…. </a:t>
            </a:r>
            <a:endParaRPr/>
          </a:p>
        </p:txBody>
      </p:sp>
      <p:sp>
        <p:nvSpPr>
          <p:cNvPr id="295" name="Google Shape;295;p56"/>
          <p:cNvSpPr txBox="1"/>
          <p:nvPr/>
        </p:nvSpPr>
        <p:spPr>
          <a:xfrm>
            <a:off x="515684" y="950540"/>
            <a:ext cx="73659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181714"/>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400" b="0" i="0" u="none" strike="noStrike" cap="none">
              <a:solidFill>
                <a:srgbClr val="181714"/>
              </a:solidFill>
              <a:latin typeface="Arial"/>
              <a:ea typeface="Arial"/>
              <a:cs typeface="Arial"/>
              <a:sym typeface="Arial"/>
            </a:endParaRPr>
          </a:p>
        </p:txBody>
      </p:sp>
      <p:pic>
        <p:nvPicPr>
          <p:cNvPr id="296" name="Google Shape;296;p56"/>
          <p:cNvPicPr preferRelativeResize="0"/>
          <p:nvPr/>
        </p:nvPicPr>
        <p:blipFill rotWithShape="1">
          <a:blip r:embed="rId3">
            <a:alphaModFix/>
          </a:blip>
          <a:srcRect r="12080"/>
          <a:stretch/>
        </p:blipFill>
        <p:spPr>
          <a:xfrm>
            <a:off x="515675" y="1605550"/>
            <a:ext cx="3248699" cy="1796300"/>
          </a:xfrm>
          <a:prstGeom prst="rect">
            <a:avLst/>
          </a:prstGeom>
          <a:noFill/>
          <a:ln>
            <a:noFill/>
          </a:ln>
        </p:spPr>
      </p:pic>
      <p:pic>
        <p:nvPicPr>
          <p:cNvPr id="297" name="Google Shape;297;p56"/>
          <p:cNvPicPr preferRelativeResize="0"/>
          <p:nvPr/>
        </p:nvPicPr>
        <p:blipFill>
          <a:blip r:embed="rId4">
            <a:alphaModFix/>
          </a:blip>
          <a:stretch>
            <a:fillRect/>
          </a:stretch>
        </p:blipFill>
        <p:spPr>
          <a:xfrm>
            <a:off x="5132301" y="1182128"/>
            <a:ext cx="3791573" cy="2471722"/>
          </a:xfrm>
          <a:prstGeom prst="rect">
            <a:avLst/>
          </a:prstGeom>
          <a:noFill/>
          <a:ln>
            <a:noFill/>
          </a:ln>
        </p:spPr>
      </p:pic>
      <p:cxnSp>
        <p:nvCxnSpPr>
          <p:cNvPr id="298" name="Google Shape;298;p56"/>
          <p:cNvCxnSpPr>
            <a:stCxn id="297" idx="2"/>
            <a:endCxn id="296" idx="2"/>
          </p:cNvCxnSpPr>
          <p:nvPr/>
        </p:nvCxnSpPr>
        <p:spPr>
          <a:xfrm rot="5400000" flipH="1">
            <a:off x="4457988" y="1083749"/>
            <a:ext cx="252000" cy="4888200"/>
          </a:xfrm>
          <a:prstGeom prst="bentConnector3">
            <a:avLst>
              <a:gd name="adj1" fmla="val -94494"/>
            </a:avLst>
          </a:prstGeom>
          <a:noFill/>
          <a:ln w="9525" cap="flat" cmpd="sng">
            <a:solidFill>
              <a:schemeClr val="dk2"/>
            </a:solidFill>
            <a:prstDash val="solid"/>
            <a:round/>
            <a:headEnd type="none" w="med" len="med"/>
            <a:tailEnd type="none" w="med" len="med"/>
          </a:ln>
        </p:spPr>
      </p:cxnSp>
      <p:sp>
        <p:nvSpPr>
          <p:cNvPr id="299" name="Google Shape;299;p56"/>
          <p:cNvSpPr txBox="1"/>
          <p:nvPr/>
        </p:nvSpPr>
        <p:spPr>
          <a:xfrm>
            <a:off x="3168600" y="3988800"/>
            <a:ext cx="280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333333"/>
                </a:solidFill>
                <a:latin typeface="Montserrat"/>
                <a:ea typeface="Montserrat"/>
                <a:cs typeface="Montserrat"/>
                <a:sym typeface="Montserrat"/>
              </a:rPr>
              <a:t>Feature Engineering using Spark, made our lives much easier! </a:t>
            </a:r>
            <a:endParaRPr sz="1500">
              <a:solidFill>
                <a:srgbClr val="333333"/>
              </a:solidFill>
              <a:latin typeface="Montserrat"/>
              <a:ea typeface="Montserrat"/>
              <a:cs typeface="Montserrat"/>
              <a:sym typeface="Montserrat"/>
            </a:endParaRPr>
          </a:p>
        </p:txBody>
      </p:sp>
      <p:sp>
        <p:nvSpPr>
          <p:cNvPr id="300" name="Google Shape;300;p56"/>
          <p:cNvSpPr txBox="1"/>
          <p:nvPr/>
        </p:nvSpPr>
        <p:spPr>
          <a:xfrm>
            <a:off x="746100" y="3401850"/>
            <a:ext cx="1254900" cy="3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333333"/>
                </a:solidFill>
                <a:latin typeface="Montserrat"/>
                <a:ea typeface="Montserrat"/>
                <a:cs typeface="Montserrat"/>
                <a:sym typeface="Montserrat"/>
              </a:rPr>
              <a:t>Initial Data</a:t>
            </a:r>
            <a:endParaRPr sz="1800">
              <a:solidFill>
                <a:srgbClr val="333333"/>
              </a:solidFill>
              <a:latin typeface="Montserrat"/>
              <a:ea typeface="Montserrat"/>
              <a:cs typeface="Montserrat"/>
              <a:sym typeface="Montserrat"/>
            </a:endParaRPr>
          </a:p>
        </p:txBody>
      </p:sp>
      <p:sp>
        <p:nvSpPr>
          <p:cNvPr id="301" name="Google Shape;301;p56"/>
          <p:cNvSpPr txBox="1"/>
          <p:nvPr/>
        </p:nvSpPr>
        <p:spPr>
          <a:xfrm>
            <a:off x="7167000" y="3653850"/>
            <a:ext cx="1379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333333"/>
                </a:solidFill>
                <a:latin typeface="Montserrat"/>
                <a:ea typeface="Montserrat"/>
                <a:cs typeface="Montserrat"/>
                <a:sym typeface="Montserrat"/>
              </a:rPr>
              <a:t>Final </a:t>
            </a:r>
            <a:endParaRPr sz="1800">
              <a:solidFill>
                <a:srgbClr val="333333"/>
              </a:solidFill>
              <a:latin typeface="Montserrat"/>
              <a:ea typeface="Montserrat"/>
              <a:cs typeface="Montserrat"/>
              <a:sym typeface="Montserrat"/>
            </a:endParaRPr>
          </a:p>
          <a:p>
            <a:pPr marL="0" lvl="0" indent="0" algn="l" rtl="0">
              <a:spcBef>
                <a:spcPts val="0"/>
              </a:spcBef>
              <a:spcAft>
                <a:spcPts val="0"/>
              </a:spcAft>
              <a:buNone/>
            </a:pPr>
            <a:r>
              <a:rPr lang="en-GB" sz="1800">
                <a:solidFill>
                  <a:srgbClr val="333333"/>
                </a:solidFill>
                <a:latin typeface="Montserrat"/>
                <a:ea typeface="Montserrat"/>
                <a:cs typeface="Montserrat"/>
                <a:sym typeface="Montserrat"/>
              </a:rPr>
              <a:t>Data</a:t>
            </a:r>
            <a:endParaRPr sz="1800">
              <a:solidFill>
                <a:srgbClr val="333333"/>
              </a:solidFill>
              <a:latin typeface="Montserrat"/>
              <a:ea typeface="Montserrat"/>
              <a:cs typeface="Montserrat"/>
              <a:sym typeface="Montserrat"/>
            </a:endParaRPr>
          </a:p>
        </p:txBody>
      </p:sp>
      <p:sp>
        <p:nvSpPr>
          <p:cNvPr id="302" name="Google Shape;302;p56"/>
          <p:cNvSpPr txBox="1"/>
          <p:nvPr/>
        </p:nvSpPr>
        <p:spPr>
          <a:xfrm>
            <a:off x="1141750" y="3843500"/>
            <a:ext cx="6511200" cy="7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sp>
        <p:nvSpPr>
          <p:cNvPr id="303" name="Google Shape;303;p56"/>
          <p:cNvSpPr txBox="1"/>
          <p:nvPr/>
        </p:nvSpPr>
        <p:spPr>
          <a:xfrm>
            <a:off x="2645225" y="4420025"/>
            <a:ext cx="6511200" cy="7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7"/>
          <p:cNvSpPr txBox="1">
            <a:spLocks noGrp="1"/>
          </p:cNvSpPr>
          <p:nvPr>
            <p:ph type="title"/>
          </p:nvPr>
        </p:nvSpPr>
        <p:spPr>
          <a:xfrm>
            <a:off x="311125" y="19677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DATA PREPROCESSING!</a:t>
            </a:r>
            <a:endParaRPr sz="3600"/>
          </a:p>
          <a:p>
            <a:pPr marL="0" lvl="0" indent="0" algn="l" rtl="0">
              <a:lnSpc>
                <a:spcPct val="115000"/>
              </a:lnSpc>
              <a:spcBef>
                <a:spcPts val="1200"/>
              </a:spcBef>
              <a:spcAft>
                <a:spcPts val="0"/>
              </a:spcAft>
              <a:buNone/>
            </a:pPr>
            <a:r>
              <a:rPr lang="en-GB" sz="400" b="1">
                <a:solidFill>
                  <a:srgbClr val="000000"/>
                </a:solidFill>
                <a:latin typeface="Montserrat"/>
                <a:ea typeface="Montserrat"/>
                <a:cs typeface="Montserrat"/>
                <a:sym typeface="Montserrat"/>
              </a:rPr>
              <a:t>P</a:t>
            </a:r>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9" name="Google Shape;309;p57"/>
          <p:cNvSpPr txBox="1"/>
          <p:nvPr/>
        </p:nvSpPr>
        <p:spPr>
          <a:xfrm>
            <a:off x="311125" y="979550"/>
            <a:ext cx="8139900" cy="30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Parallel Processing</a:t>
            </a:r>
            <a:r>
              <a:rPr lang="en-GB">
                <a:latin typeface="Montserrat"/>
                <a:ea typeface="Montserrat"/>
                <a:cs typeface="Montserrat"/>
                <a:sym typeface="Montserrat"/>
              </a:rPr>
              <a:t>: Apache Spark distributes tasks across multiple nodes to process large datasets efficiently.</a:t>
            </a:r>
            <a:endParaRPr>
              <a:latin typeface="Montserrat"/>
              <a:ea typeface="Montserrat"/>
              <a:cs typeface="Montserrat"/>
              <a:sym typeface="Montserrat"/>
            </a:endParaRPr>
          </a:p>
          <a:p>
            <a:pPr marL="0" lvl="0" indent="0" algn="l" rtl="0">
              <a:spcBef>
                <a:spcPts val="0"/>
              </a:spcBef>
              <a:spcAft>
                <a:spcPts val="0"/>
              </a:spcAft>
              <a:buNone/>
            </a:pPr>
            <a:r>
              <a:rPr lang="en-GB" b="1">
                <a:latin typeface="Montserrat"/>
                <a:ea typeface="Montserrat"/>
                <a:cs typeface="Montserrat"/>
                <a:sym typeface="Montserrat"/>
              </a:rPr>
              <a:t>Data Loading</a:t>
            </a:r>
            <a:r>
              <a:rPr lang="en-GB">
                <a:latin typeface="Montserrat"/>
                <a:ea typeface="Montserrat"/>
                <a:cs typeface="Montserrat"/>
                <a:sym typeface="Montserrat"/>
              </a:rPr>
              <a:t>:</a:t>
            </a:r>
            <a:endParaRPr>
              <a:latin typeface="Montserrat"/>
              <a:ea typeface="Montserrat"/>
              <a:cs typeface="Montserrat"/>
              <a:sym typeface="Montserrat"/>
            </a:endParaRPr>
          </a:p>
          <a:p>
            <a:pPr marL="457200" lvl="0" indent="-317500" algn="l" rtl="0">
              <a:lnSpc>
                <a:spcPct val="115000"/>
              </a:lnSpc>
              <a:spcBef>
                <a:spcPts val="1200"/>
              </a:spcBef>
              <a:spcAft>
                <a:spcPts val="0"/>
              </a:spcAft>
              <a:buSzPts val="1400"/>
              <a:buChar char="●"/>
            </a:pPr>
            <a:r>
              <a:rPr lang="en-GB">
                <a:latin typeface="Montserrat"/>
                <a:ea typeface="Montserrat"/>
                <a:cs typeface="Montserrat"/>
                <a:sym typeface="Montserrat"/>
              </a:rPr>
              <a:t>Data is loaded in parallel from CSV files (</a:t>
            </a:r>
            <a:r>
              <a:rPr lang="en-GB">
                <a:solidFill>
                  <a:srgbClr val="188038"/>
                </a:solidFill>
                <a:latin typeface="Montserrat"/>
                <a:ea typeface="Montserrat"/>
                <a:cs typeface="Montserrat"/>
                <a:sym typeface="Montserrat"/>
              </a:rPr>
              <a:t>data.csv</a:t>
            </a:r>
            <a:r>
              <a:rPr lang="en-GB">
                <a:latin typeface="Montserrat"/>
                <a:ea typeface="Montserrat"/>
                <a:cs typeface="Montserrat"/>
                <a:sym typeface="Montserrat"/>
              </a:rPr>
              <a:t>, </a:t>
            </a:r>
            <a:r>
              <a:rPr lang="en-GB">
                <a:solidFill>
                  <a:srgbClr val="188038"/>
                </a:solidFill>
                <a:latin typeface="Montserrat"/>
                <a:ea typeface="Montserrat"/>
                <a:cs typeface="Montserrat"/>
                <a:sym typeface="Montserrat"/>
              </a:rPr>
              <a:t>trumpfinal.csv</a:t>
            </a:r>
            <a:r>
              <a:rPr lang="en-GB">
                <a:latin typeface="Montserrat"/>
                <a:ea typeface="Montserrat"/>
                <a:cs typeface="Montserrat"/>
                <a:sym typeface="Montserrat"/>
              </a:rPr>
              <a:t>), speeding up ingestion.</a:t>
            </a:r>
            <a:endParaRPr>
              <a:latin typeface="Montserrat"/>
              <a:ea typeface="Montserrat"/>
              <a:cs typeface="Montserrat"/>
              <a:sym typeface="Montserrat"/>
            </a:endParaRPr>
          </a:p>
          <a:p>
            <a:pPr marL="0" lvl="0" indent="0" algn="l" rtl="0">
              <a:lnSpc>
                <a:spcPct val="115000"/>
              </a:lnSpc>
              <a:spcBef>
                <a:spcPts val="1200"/>
              </a:spcBef>
              <a:spcAft>
                <a:spcPts val="0"/>
              </a:spcAft>
              <a:buNone/>
            </a:pPr>
            <a:r>
              <a:rPr lang="en-GB" b="1">
                <a:latin typeface="Montserrat"/>
                <a:ea typeface="Montserrat"/>
                <a:cs typeface="Montserrat"/>
                <a:sym typeface="Montserrat"/>
              </a:rPr>
              <a:t>Data Cleaning</a:t>
            </a:r>
            <a:r>
              <a:rPr lang="en-GB">
                <a:latin typeface="Montserrat"/>
                <a:ea typeface="Montserrat"/>
                <a:cs typeface="Montserrat"/>
                <a:sym typeface="Montserrat"/>
              </a:rPr>
              <a:t>:</a:t>
            </a:r>
            <a:endParaRPr>
              <a:latin typeface="Montserrat"/>
              <a:ea typeface="Montserrat"/>
              <a:cs typeface="Montserrat"/>
              <a:sym typeface="Montserrat"/>
            </a:endParaRPr>
          </a:p>
          <a:p>
            <a:pPr marL="457200" lvl="0" indent="-317500" algn="l" rtl="0">
              <a:lnSpc>
                <a:spcPct val="115000"/>
              </a:lnSpc>
              <a:spcBef>
                <a:spcPts val="1200"/>
              </a:spcBef>
              <a:spcAft>
                <a:spcPts val="0"/>
              </a:spcAft>
              <a:buSzPts val="1400"/>
              <a:buFont typeface="Montserrat"/>
              <a:buChar char="●"/>
            </a:pPr>
            <a:r>
              <a:rPr lang="en-GB">
                <a:latin typeface="Montserrat"/>
                <a:ea typeface="Montserrat"/>
                <a:cs typeface="Montserrat"/>
                <a:sym typeface="Montserrat"/>
              </a:rPr>
              <a:t>Missing values are filled in parallel across the dataset.</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Char char="●"/>
            </a:pPr>
            <a:r>
              <a:rPr lang="en-GB">
                <a:latin typeface="Montserrat"/>
                <a:ea typeface="Montserrat"/>
                <a:cs typeface="Montserrat"/>
                <a:sym typeface="Montserrat"/>
              </a:rPr>
              <a:t>Columns are cast to the correct data type (</a:t>
            </a:r>
            <a:r>
              <a:rPr lang="en-GB">
                <a:solidFill>
                  <a:srgbClr val="188038"/>
                </a:solidFill>
                <a:latin typeface="Montserrat"/>
                <a:ea typeface="Montserrat"/>
                <a:cs typeface="Montserrat"/>
                <a:sym typeface="Montserrat"/>
              </a:rPr>
              <a:t>score</a:t>
            </a:r>
            <a:r>
              <a:rPr lang="en-GB">
                <a:latin typeface="Montserrat"/>
                <a:ea typeface="Montserrat"/>
                <a:cs typeface="Montserrat"/>
                <a:sym typeface="Montserrat"/>
              </a:rPr>
              <a:t>, </a:t>
            </a:r>
            <a:r>
              <a:rPr lang="en-GB">
                <a:solidFill>
                  <a:srgbClr val="188038"/>
                </a:solidFill>
                <a:latin typeface="Montserrat"/>
                <a:ea typeface="Montserrat"/>
                <a:cs typeface="Montserrat"/>
                <a:sym typeface="Montserrat"/>
              </a:rPr>
              <a:t>comments_count</a:t>
            </a:r>
            <a:r>
              <a:rPr lang="en-GB">
                <a:latin typeface="Montserrat"/>
                <a:ea typeface="Montserrat"/>
                <a:cs typeface="Montserrat"/>
                <a:sym typeface="Montserrat"/>
              </a:rPr>
              <a:t>).</a:t>
            </a:r>
            <a:endParaRPr>
              <a:latin typeface="Montserrat"/>
              <a:ea typeface="Montserrat"/>
              <a:cs typeface="Montserrat"/>
              <a:sym typeface="Montserrat"/>
            </a:endParaRPr>
          </a:p>
          <a:p>
            <a:pPr marL="0" lvl="0" indent="0" algn="l" rtl="0">
              <a:lnSpc>
                <a:spcPct val="115000"/>
              </a:lnSpc>
              <a:spcBef>
                <a:spcPts val="1200"/>
              </a:spcBef>
              <a:spcAft>
                <a:spcPts val="0"/>
              </a:spcAft>
              <a:buNone/>
            </a:pPr>
            <a:r>
              <a:rPr lang="en-GB" b="1">
                <a:latin typeface="Montserrat"/>
                <a:ea typeface="Montserrat"/>
                <a:cs typeface="Montserrat"/>
                <a:sym typeface="Montserrat"/>
              </a:rPr>
              <a:t>Outlier Removal</a:t>
            </a:r>
            <a:r>
              <a:rPr lang="en-GB">
                <a:latin typeface="Montserrat"/>
                <a:ea typeface="Montserrat"/>
                <a:cs typeface="Montserrat"/>
                <a:sym typeface="Montserrat"/>
              </a:rPr>
              <a:t>:</a:t>
            </a:r>
            <a:endParaRPr>
              <a:latin typeface="Montserrat"/>
              <a:ea typeface="Montserrat"/>
              <a:cs typeface="Montserrat"/>
              <a:sym typeface="Montserrat"/>
            </a:endParaRPr>
          </a:p>
          <a:p>
            <a:pPr marL="457200" lvl="0" indent="-317500" algn="l" rtl="0">
              <a:lnSpc>
                <a:spcPct val="115000"/>
              </a:lnSpc>
              <a:spcBef>
                <a:spcPts val="1200"/>
              </a:spcBef>
              <a:spcAft>
                <a:spcPts val="0"/>
              </a:spcAft>
              <a:buSzPts val="1400"/>
              <a:buChar char="●"/>
            </a:pPr>
            <a:r>
              <a:rPr lang="en-GB">
                <a:latin typeface="Montserrat"/>
                <a:ea typeface="Montserrat"/>
                <a:cs typeface="Montserrat"/>
                <a:sym typeface="Montserrat"/>
              </a:rPr>
              <a:t>IQR method is used to remove outliers from </a:t>
            </a:r>
            <a:r>
              <a:rPr lang="en-GB">
                <a:solidFill>
                  <a:srgbClr val="188038"/>
                </a:solidFill>
                <a:latin typeface="Montserrat"/>
                <a:ea typeface="Montserrat"/>
                <a:cs typeface="Montserrat"/>
                <a:sym typeface="Montserrat"/>
              </a:rPr>
              <a:t>score</a:t>
            </a:r>
            <a:r>
              <a:rPr lang="en-GB">
                <a:latin typeface="Montserrat"/>
                <a:ea typeface="Montserrat"/>
                <a:cs typeface="Montserrat"/>
                <a:sym typeface="Montserrat"/>
              </a:rPr>
              <a:t> and </a:t>
            </a:r>
            <a:r>
              <a:rPr lang="en-GB">
                <a:solidFill>
                  <a:srgbClr val="188038"/>
                </a:solidFill>
                <a:latin typeface="Montserrat"/>
                <a:ea typeface="Montserrat"/>
                <a:cs typeface="Montserrat"/>
                <a:sym typeface="Montserrat"/>
              </a:rPr>
              <a:t>comments_count</a:t>
            </a:r>
            <a:r>
              <a:rPr lang="en-GB">
                <a:latin typeface="Montserrat"/>
                <a:ea typeface="Montserrat"/>
                <a:cs typeface="Montserrat"/>
                <a:sym typeface="Montserrat"/>
              </a:rPr>
              <a:t>, calculated and applied in parallel.</a:t>
            </a:r>
            <a:endParaRPr>
              <a:latin typeface="Montserrat"/>
              <a:ea typeface="Montserrat"/>
              <a:cs typeface="Montserrat"/>
              <a:sym typeface="Montserrat"/>
            </a:endParaRPr>
          </a:p>
          <a:p>
            <a:pPr marL="0" lvl="0" indent="0" algn="l" rtl="0">
              <a:lnSpc>
                <a:spcPct val="115000"/>
              </a:lnSpc>
              <a:spcBef>
                <a:spcPts val="1200"/>
              </a:spcBef>
              <a:spcAft>
                <a:spcPts val="0"/>
              </a:spcAft>
              <a:buNone/>
            </a:pPr>
            <a:endParaRPr sz="1900">
              <a:solidFill>
                <a:srgbClr val="33333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1605</Words>
  <Application>Microsoft Macintosh PowerPoint</Application>
  <PresentationFormat>On-screen Show (16:9)</PresentationFormat>
  <Paragraphs>111</Paragraphs>
  <Slides>24</Slides>
  <Notes>24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Montserrat ExtraBold</vt:lpstr>
      <vt:lpstr>Noto Sans Symbols</vt:lpstr>
      <vt:lpstr>Arial</vt:lpstr>
      <vt:lpstr>Montserrat</vt:lpstr>
      <vt:lpstr>Montserrat Black</vt:lpstr>
      <vt:lpstr>Simple Light</vt:lpstr>
      <vt:lpstr>NYU Bold</vt:lpstr>
      <vt:lpstr>NYU Bold</vt:lpstr>
      <vt:lpstr>Final Walkthrough  Big Data  Prof Juan Rodriguez</vt:lpstr>
      <vt:lpstr>Election 2024 Sentiment Analysis </vt:lpstr>
      <vt:lpstr>Introduction  </vt:lpstr>
      <vt:lpstr>Problem Statement.. </vt:lpstr>
      <vt:lpstr>Technologies &amp; Big Data concepts used..  </vt:lpstr>
      <vt:lpstr>Data Collection using Big Data</vt:lpstr>
      <vt:lpstr>Contd..</vt:lpstr>
      <vt:lpstr>Let’s talk about Scraped Data…. </vt:lpstr>
      <vt:lpstr>DATA PREPROCESSING! P   </vt:lpstr>
      <vt:lpstr>Contd…</vt:lpstr>
      <vt:lpstr>Natural Language Processing! </vt:lpstr>
      <vt:lpstr>RESULTS - EDA  </vt:lpstr>
      <vt:lpstr>RESULTS!  </vt:lpstr>
      <vt:lpstr>RESULTS!  </vt:lpstr>
      <vt:lpstr>RESULTS!</vt:lpstr>
      <vt:lpstr>PowerPoint Presentation</vt:lpstr>
      <vt:lpstr>“IN GOD WE TRUST, ALL OTHERS BRING DATA. ”</vt:lpstr>
      <vt:lpstr>Finding most popular N-Grams for 2024 Elections! </vt:lpstr>
      <vt:lpstr>PowerPoint Presentation</vt:lpstr>
      <vt:lpstr>PowerPoint Presentation</vt:lpstr>
      <vt:lpstr>HOW CAN WE IMPROVE FURTHER!</vt:lpstr>
      <vt:lpstr>Concepts from the class used in the Project….</vt:lpstr>
      <vt:lpstr>CITATIONS &amp; INSPIRATIONS</vt:lpstr>
      <vt:lpstr>THANK  YOU  TEAM AVENGERS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Sai Nishanth Mettu</cp:lastModifiedBy>
  <cp:revision>1</cp:revision>
  <dcterms:modified xsi:type="dcterms:W3CDTF">2024-12-10T15:24:11Z</dcterms:modified>
</cp:coreProperties>
</file>